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714" r:id="rId2"/>
  </p:sldMasterIdLst>
  <p:notesMasterIdLst>
    <p:notesMasterId r:id="rId23"/>
  </p:notesMasterIdLst>
  <p:handoutMasterIdLst>
    <p:handoutMasterId r:id="rId24"/>
  </p:handoutMasterIdLst>
  <p:sldIdLst>
    <p:sldId id="256" r:id="rId3"/>
    <p:sldId id="347" r:id="rId4"/>
    <p:sldId id="296" r:id="rId5"/>
    <p:sldId id="298" r:id="rId6"/>
    <p:sldId id="299" r:id="rId7"/>
    <p:sldId id="300" r:id="rId8"/>
    <p:sldId id="353" r:id="rId9"/>
    <p:sldId id="345" r:id="rId10"/>
    <p:sldId id="302" r:id="rId11"/>
    <p:sldId id="303" r:id="rId12"/>
    <p:sldId id="304" r:id="rId13"/>
    <p:sldId id="301" r:id="rId14"/>
    <p:sldId id="350" r:id="rId15"/>
    <p:sldId id="354" r:id="rId16"/>
    <p:sldId id="355" r:id="rId17"/>
    <p:sldId id="344" r:id="rId18"/>
    <p:sldId id="351" r:id="rId19"/>
    <p:sldId id="352" r:id="rId20"/>
    <p:sldId id="314" r:id="rId21"/>
    <p:sldId id="356"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NI-Times" pitchFamily="2" charset="0"/>
        <a:ea typeface="+mn-ea"/>
        <a:cs typeface="+mn-cs"/>
      </a:defRPr>
    </a:lvl1pPr>
    <a:lvl2pPr marL="457200" algn="l" rtl="0" eaLnBrk="0" fontAlgn="base" hangingPunct="0">
      <a:spcBef>
        <a:spcPct val="0"/>
      </a:spcBef>
      <a:spcAft>
        <a:spcPct val="0"/>
      </a:spcAft>
      <a:defRPr kern="1200">
        <a:solidFill>
          <a:schemeClr val="tx1"/>
        </a:solidFill>
        <a:latin typeface="VNI-Times" pitchFamily="2" charset="0"/>
        <a:ea typeface="+mn-ea"/>
        <a:cs typeface="+mn-cs"/>
      </a:defRPr>
    </a:lvl2pPr>
    <a:lvl3pPr marL="914400" algn="l" rtl="0" eaLnBrk="0" fontAlgn="base" hangingPunct="0">
      <a:spcBef>
        <a:spcPct val="0"/>
      </a:spcBef>
      <a:spcAft>
        <a:spcPct val="0"/>
      </a:spcAft>
      <a:defRPr kern="1200">
        <a:solidFill>
          <a:schemeClr val="tx1"/>
        </a:solidFill>
        <a:latin typeface="VNI-Times" pitchFamily="2" charset="0"/>
        <a:ea typeface="+mn-ea"/>
        <a:cs typeface="+mn-cs"/>
      </a:defRPr>
    </a:lvl3pPr>
    <a:lvl4pPr marL="1371600" algn="l" rtl="0" eaLnBrk="0" fontAlgn="base" hangingPunct="0">
      <a:spcBef>
        <a:spcPct val="0"/>
      </a:spcBef>
      <a:spcAft>
        <a:spcPct val="0"/>
      </a:spcAft>
      <a:defRPr kern="1200">
        <a:solidFill>
          <a:schemeClr val="tx1"/>
        </a:solidFill>
        <a:latin typeface="VNI-Times" pitchFamily="2" charset="0"/>
        <a:ea typeface="+mn-ea"/>
        <a:cs typeface="+mn-cs"/>
      </a:defRPr>
    </a:lvl4pPr>
    <a:lvl5pPr marL="1828800" algn="l" rtl="0" eaLnBrk="0" fontAlgn="base" hangingPunct="0">
      <a:spcBef>
        <a:spcPct val="0"/>
      </a:spcBef>
      <a:spcAft>
        <a:spcPct val="0"/>
      </a:spcAft>
      <a:defRPr kern="1200">
        <a:solidFill>
          <a:schemeClr val="tx1"/>
        </a:solidFill>
        <a:latin typeface="VNI-Times" pitchFamily="2" charset="0"/>
        <a:ea typeface="+mn-ea"/>
        <a:cs typeface="+mn-cs"/>
      </a:defRPr>
    </a:lvl5pPr>
    <a:lvl6pPr marL="2286000" algn="l" defTabSz="914400" rtl="0" eaLnBrk="1" latinLnBrk="0" hangingPunct="1">
      <a:defRPr kern="1200">
        <a:solidFill>
          <a:schemeClr val="tx1"/>
        </a:solidFill>
        <a:latin typeface="VNI-Times" pitchFamily="2" charset="0"/>
        <a:ea typeface="+mn-ea"/>
        <a:cs typeface="+mn-cs"/>
      </a:defRPr>
    </a:lvl6pPr>
    <a:lvl7pPr marL="2743200" algn="l" defTabSz="914400" rtl="0" eaLnBrk="1" latinLnBrk="0" hangingPunct="1">
      <a:defRPr kern="1200">
        <a:solidFill>
          <a:schemeClr val="tx1"/>
        </a:solidFill>
        <a:latin typeface="VNI-Times" pitchFamily="2" charset="0"/>
        <a:ea typeface="+mn-ea"/>
        <a:cs typeface="+mn-cs"/>
      </a:defRPr>
    </a:lvl7pPr>
    <a:lvl8pPr marL="3200400" algn="l" defTabSz="914400" rtl="0" eaLnBrk="1" latinLnBrk="0" hangingPunct="1">
      <a:defRPr kern="1200">
        <a:solidFill>
          <a:schemeClr val="tx1"/>
        </a:solidFill>
        <a:latin typeface="VNI-Times" pitchFamily="2" charset="0"/>
        <a:ea typeface="+mn-ea"/>
        <a:cs typeface="+mn-cs"/>
      </a:defRPr>
    </a:lvl8pPr>
    <a:lvl9pPr marL="3657600" algn="l" defTabSz="914400" rtl="0" eaLnBrk="1" latinLnBrk="0" hangingPunct="1">
      <a:defRPr kern="1200">
        <a:solidFill>
          <a:schemeClr val="tx1"/>
        </a:solidFill>
        <a:latin typeface="VNI-Times" pitchFamily="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FFFF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4660"/>
  </p:normalViewPr>
  <p:slideViewPr>
    <p:cSldViewPr>
      <p:cViewPr varScale="1">
        <p:scale>
          <a:sx n="87" d="100"/>
          <a:sy n="87" d="100"/>
        </p:scale>
        <p:origin x="1470"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xmlns="" id="{404B611D-8603-4B95-8DE7-0056098C1E6C}"/>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r>
              <a:rPr lang="en-US" altLang="vi-VN"/>
              <a:t>Ứng dụng CNTT trong dạy học                 GVHD : Vũ Minh Hùng</a:t>
            </a:r>
          </a:p>
        </p:txBody>
      </p:sp>
      <p:sp>
        <p:nvSpPr>
          <p:cNvPr id="53251" name="Rectangle 3">
            <a:extLst>
              <a:ext uri="{FF2B5EF4-FFF2-40B4-BE49-F238E27FC236}">
                <a16:creationId xmlns:a16="http://schemas.microsoft.com/office/drawing/2014/main" xmlns="" id="{67484A8B-1021-44AB-943B-D09926BF981B}"/>
              </a:ext>
            </a:extLst>
          </p:cNvPr>
          <p:cNvSpPr>
            <a:spLocks noGrp="1" noChangeArrowheads="1"/>
          </p:cNvSpPr>
          <p:nvPr>
            <p:ph type="dt" sz="quarter"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n-US" altLang="vi-VN"/>
          </a:p>
        </p:txBody>
      </p:sp>
      <p:sp>
        <p:nvSpPr>
          <p:cNvPr id="53252" name="Rectangle 4">
            <a:extLst>
              <a:ext uri="{FF2B5EF4-FFF2-40B4-BE49-F238E27FC236}">
                <a16:creationId xmlns:a16="http://schemas.microsoft.com/office/drawing/2014/main" xmlns="" id="{046C29E6-C53A-4895-9C4A-CD402E3E1564}"/>
              </a:ext>
            </a:extLst>
          </p:cNvPr>
          <p:cNvSpPr>
            <a:spLocks noGrp="1" noChangeArrowheads="1"/>
          </p:cNvSpPr>
          <p:nvPr>
            <p:ph type="ftr" sz="quarter" idx="2"/>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r>
              <a:rPr lang="en-US" altLang="vi-VN"/>
              <a:t>SVTH : Phan Khánh Hiền                         MSSV : 02132087</a:t>
            </a:r>
          </a:p>
        </p:txBody>
      </p:sp>
      <p:sp>
        <p:nvSpPr>
          <p:cNvPr id="53253" name="Rectangle 5">
            <a:extLst>
              <a:ext uri="{FF2B5EF4-FFF2-40B4-BE49-F238E27FC236}">
                <a16:creationId xmlns:a16="http://schemas.microsoft.com/office/drawing/2014/main" xmlns="" id="{57D86F98-2E15-4C96-B96C-003EE802D09E}"/>
              </a:ext>
            </a:extLst>
          </p:cNvPr>
          <p:cNvSpPr>
            <a:spLocks noGrp="1" noChangeArrowheads="1"/>
          </p:cNvSpPr>
          <p:nvPr>
            <p:ph type="sldNum" sz="quarter" idx="3"/>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EBECBA62-5DEF-4068-A356-EA7E28D9776F}" type="slidenum">
              <a:rPr lang="en-US" altLang="vi-VN"/>
              <a:pPr>
                <a:defRPr/>
              </a:pPr>
              <a:t>‹#›</a:t>
            </a:fld>
            <a:endParaRPr lang="en-US" altLang="vi-VN"/>
          </a:p>
        </p:txBody>
      </p:sp>
    </p:spTree>
    <p:extLst>
      <p:ext uri="{BB962C8B-B14F-4D97-AF65-F5344CB8AC3E}">
        <p14:creationId xmlns:p14="http://schemas.microsoft.com/office/powerpoint/2010/main" val="54082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xmlns="" id="{2D9A1995-CA31-428C-AB81-95BEEC6912C4}"/>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r>
              <a:rPr lang="en-US" altLang="vi-VN"/>
              <a:t>Ứng dụng CNTT trong dạy học                 GVHD : Vũ Minh Hùng</a:t>
            </a:r>
          </a:p>
        </p:txBody>
      </p:sp>
      <p:sp>
        <p:nvSpPr>
          <p:cNvPr id="56323" name="Rectangle 3">
            <a:extLst>
              <a:ext uri="{FF2B5EF4-FFF2-40B4-BE49-F238E27FC236}">
                <a16:creationId xmlns:a16="http://schemas.microsoft.com/office/drawing/2014/main" xmlns="" id="{4D8CB323-83BA-4A17-AE4F-12D8A332F2BC}"/>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n-US" altLang="vi-VN"/>
          </a:p>
        </p:txBody>
      </p:sp>
      <p:sp>
        <p:nvSpPr>
          <p:cNvPr id="3076" name="Rectangle 4">
            <a:extLst>
              <a:ext uri="{FF2B5EF4-FFF2-40B4-BE49-F238E27FC236}">
                <a16:creationId xmlns:a16="http://schemas.microsoft.com/office/drawing/2014/main" xmlns="" id="{46965F53-D2ED-4E3A-9CF7-FEB570F0098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325" name="Rectangle 5">
            <a:extLst>
              <a:ext uri="{FF2B5EF4-FFF2-40B4-BE49-F238E27FC236}">
                <a16:creationId xmlns:a16="http://schemas.microsoft.com/office/drawing/2014/main" xmlns="" id="{A2629D41-E91F-404C-9A9B-2AD3A7457952}"/>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vi-VN" noProof="0"/>
              <a:t>Click to edit Master text styles</a:t>
            </a:r>
          </a:p>
          <a:p>
            <a:pPr lvl="1"/>
            <a:r>
              <a:rPr lang="en-US" altLang="vi-VN" noProof="0"/>
              <a:t>Second level</a:t>
            </a:r>
          </a:p>
          <a:p>
            <a:pPr lvl="2"/>
            <a:r>
              <a:rPr lang="en-US" altLang="vi-VN" noProof="0"/>
              <a:t>Third level</a:t>
            </a:r>
          </a:p>
          <a:p>
            <a:pPr lvl="3"/>
            <a:r>
              <a:rPr lang="en-US" altLang="vi-VN" noProof="0"/>
              <a:t>Fourth level</a:t>
            </a:r>
          </a:p>
          <a:p>
            <a:pPr lvl="4"/>
            <a:r>
              <a:rPr lang="en-US" altLang="vi-VN" noProof="0"/>
              <a:t>Fifth level</a:t>
            </a:r>
          </a:p>
        </p:txBody>
      </p:sp>
      <p:sp>
        <p:nvSpPr>
          <p:cNvPr id="56326" name="Rectangle 6">
            <a:extLst>
              <a:ext uri="{FF2B5EF4-FFF2-40B4-BE49-F238E27FC236}">
                <a16:creationId xmlns:a16="http://schemas.microsoft.com/office/drawing/2014/main" xmlns="" id="{0C3166FA-C6B7-403F-B0B9-5EF12CB36EAB}"/>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r>
              <a:rPr lang="en-US" altLang="vi-VN"/>
              <a:t>SVTH : Phan Khánh Hiền                         MSSV : 02132087</a:t>
            </a:r>
          </a:p>
        </p:txBody>
      </p:sp>
      <p:sp>
        <p:nvSpPr>
          <p:cNvPr id="56327" name="Rectangle 7">
            <a:extLst>
              <a:ext uri="{FF2B5EF4-FFF2-40B4-BE49-F238E27FC236}">
                <a16:creationId xmlns:a16="http://schemas.microsoft.com/office/drawing/2014/main" xmlns="" id="{57709B49-DF24-4217-BE7A-560745A0DC3F}"/>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C263BE71-E8A8-42E1-BA5F-2C07E67DCBAA}" type="slidenum">
              <a:rPr lang="en-US" altLang="vi-VN"/>
              <a:pPr>
                <a:defRPr/>
              </a:pPr>
              <a:t>‹#›</a:t>
            </a:fld>
            <a:endParaRPr lang="en-US" altLang="vi-VN"/>
          </a:p>
        </p:txBody>
      </p:sp>
    </p:spTree>
    <p:extLst>
      <p:ext uri="{BB962C8B-B14F-4D97-AF65-F5344CB8AC3E}">
        <p14:creationId xmlns:p14="http://schemas.microsoft.com/office/powerpoint/2010/main" val="562751242"/>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a16="http://schemas.microsoft.com/office/drawing/2014/main" xmlns=""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a16="http://schemas.microsoft.com/office/drawing/2014/main" xmlns=""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1</a:t>
            </a:fld>
            <a:endParaRPr lang="en-US" altLang="vi-VN">
              <a:latin typeface="Arial" panose="020B0604020202020204" pitchFamily="34" charset="0"/>
            </a:endParaRPr>
          </a:p>
        </p:txBody>
      </p:sp>
      <p:sp>
        <p:nvSpPr>
          <p:cNvPr id="6149" name="Rectangle 2">
            <a:extLst>
              <a:ext uri="{FF2B5EF4-FFF2-40B4-BE49-F238E27FC236}">
                <a16:creationId xmlns:a16="http://schemas.microsoft.com/office/drawing/2014/main" xmlns=""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a16="http://schemas.microsoft.com/office/drawing/2014/main" xmlns=""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2671350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a16="http://schemas.microsoft.com/office/drawing/2014/main" xmlns=""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a16="http://schemas.microsoft.com/office/drawing/2014/main" xmlns=""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3</a:t>
            </a:fld>
            <a:endParaRPr lang="en-US" altLang="vi-VN">
              <a:latin typeface="Arial" panose="020B0604020202020204" pitchFamily="34" charset="0"/>
            </a:endParaRPr>
          </a:p>
        </p:txBody>
      </p:sp>
      <p:sp>
        <p:nvSpPr>
          <p:cNvPr id="6149" name="Rectangle 2">
            <a:extLst>
              <a:ext uri="{FF2B5EF4-FFF2-40B4-BE49-F238E27FC236}">
                <a16:creationId xmlns:a16="http://schemas.microsoft.com/office/drawing/2014/main" xmlns=""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a16="http://schemas.microsoft.com/office/drawing/2014/main" xmlns=""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3154033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a16="http://schemas.microsoft.com/office/drawing/2014/main" xmlns=""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a16="http://schemas.microsoft.com/office/drawing/2014/main" xmlns=""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4</a:t>
            </a:fld>
            <a:endParaRPr lang="en-US" altLang="vi-VN">
              <a:latin typeface="Arial" panose="020B0604020202020204" pitchFamily="34" charset="0"/>
            </a:endParaRPr>
          </a:p>
        </p:txBody>
      </p:sp>
      <p:sp>
        <p:nvSpPr>
          <p:cNvPr id="6149" name="Rectangle 2">
            <a:extLst>
              <a:ext uri="{FF2B5EF4-FFF2-40B4-BE49-F238E27FC236}">
                <a16:creationId xmlns:a16="http://schemas.microsoft.com/office/drawing/2014/main" xmlns=""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a16="http://schemas.microsoft.com/office/drawing/2014/main" xmlns=""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580383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a16="http://schemas.microsoft.com/office/drawing/2014/main" xmlns=""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a16="http://schemas.microsoft.com/office/drawing/2014/main" xmlns=""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5</a:t>
            </a:fld>
            <a:endParaRPr lang="en-US" altLang="vi-VN">
              <a:latin typeface="Arial" panose="020B0604020202020204" pitchFamily="34" charset="0"/>
            </a:endParaRPr>
          </a:p>
        </p:txBody>
      </p:sp>
      <p:sp>
        <p:nvSpPr>
          <p:cNvPr id="6149" name="Rectangle 2">
            <a:extLst>
              <a:ext uri="{FF2B5EF4-FFF2-40B4-BE49-F238E27FC236}">
                <a16:creationId xmlns:a16="http://schemas.microsoft.com/office/drawing/2014/main" xmlns=""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a16="http://schemas.microsoft.com/office/drawing/2014/main" xmlns=""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3572847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a16="http://schemas.microsoft.com/office/drawing/2014/main" xmlns=""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a16="http://schemas.microsoft.com/office/drawing/2014/main" xmlns=""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6</a:t>
            </a:fld>
            <a:endParaRPr lang="en-US" altLang="vi-VN">
              <a:latin typeface="Arial" panose="020B0604020202020204" pitchFamily="34" charset="0"/>
            </a:endParaRPr>
          </a:p>
        </p:txBody>
      </p:sp>
      <p:sp>
        <p:nvSpPr>
          <p:cNvPr id="6149" name="Rectangle 2">
            <a:extLst>
              <a:ext uri="{FF2B5EF4-FFF2-40B4-BE49-F238E27FC236}">
                <a16:creationId xmlns:a16="http://schemas.microsoft.com/office/drawing/2014/main" xmlns=""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a16="http://schemas.microsoft.com/office/drawing/2014/main" xmlns=""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3028997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a16="http://schemas.microsoft.com/office/drawing/2014/main" xmlns=""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a16="http://schemas.microsoft.com/office/drawing/2014/main" xmlns=""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9</a:t>
            </a:fld>
            <a:endParaRPr lang="en-US" altLang="vi-VN">
              <a:latin typeface="Arial" panose="020B0604020202020204" pitchFamily="34" charset="0"/>
            </a:endParaRPr>
          </a:p>
        </p:txBody>
      </p:sp>
      <p:sp>
        <p:nvSpPr>
          <p:cNvPr id="6149" name="Rectangle 2">
            <a:extLst>
              <a:ext uri="{FF2B5EF4-FFF2-40B4-BE49-F238E27FC236}">
                <a16:creationId xmlns:a16="http://schemas.microsoft.com/office/drawing/2014/main" xmlns=""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a16="http://schemas.microsoft.com/office/drawing/2014/main" xmlns=""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4044860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a16="http://schemas.microsoft.com/office/drawing/2014/main" xmlns=""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a16="http://schemas.microsoft.com/office/drawing/2014/main" xmlns=""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10</a:t>
            </a:fld>
            <a:endParaRPr lang="en-US" altLang="vi-VN">
              <a:latin typeface="Arial" panose="020B0604020202020204" pitchFamily="34" charset="0"/>
            </a:endParaRPr>
          </a:p>
        </p:txBody>
      </p:sp>
      <p:sp>
        <p:nvSpPr>
          <p:cNvPr id="6149" name="Rectangle 2">
            <a:extLst>
              <a:ext uri="{FF2B5EF4-FFF2-40B4-BE49-F238E27FC236}">
                <a16:creationId xmlns:a16="http://schemas.microsoft.com/office/drawing/2014/main" xmlns=""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a16="http://schemas.microsoft.com/office/drawing/2014/main" xmlns=""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945771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A4573F77-CD2D-4F8F-9B5B-A021CBC5F58F}"/>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Ứng dụng CNTT trong dạy học                 GVHD : Vũ Minh Hùng</a:t>
            </a:r>
          </a:p>
        </p:txBody>
      </p:sp>
      <p:sp>
        <p:nvSpPr>
          <p:cNvPr id="6147" name="Rectangle 6">
            <a:extLst>
              <a:ext uri="{FF2B5EF4-FFF2-40B4-BE49-F238E27FC236}">
                <a16:creationId xmlns:a16="http://schemas.microsoft.com/office/drawing/2014/main" xmlns="" id="{BC8FDFFA-E0A3-4066-94B6-7D927CB11C59}"/>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r>
              <a:rPr lang="en-US" altLang="vi-VN">
                <a:latin typeface="Arial" panose="020B0604020202020204" pitchFamily="34" charset="0"/>
              </a:rPr>
              <a:t>SVTH : Phan Khánh Hiền                         MSSV : 02132087</a:t>
            </a:r>
          </a:p>
        </p:txBody>
      </p:sp>
      <p:sp>
        <p:nvSpPr>
          <p:cNvPr id="6148" name="Rectangle 7">
            <a:extLst>
              <a:ext uri="{FF2B5EF4-FFF2-40B4-BE49-F238E27FC236}">
                <a16:creationId xmlns:a16="http://schemas.microsoft.com/office/drawing/2014/main" xmlns="" id="{0FBF801F-A2A3-40A7-876D-29CABBCA0E1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VNI-Times" pitchFamily="2" charset="0"/>
              </a:defRPr>
            </a:lvl1pPr>
            <a:lvl2pPr marL="742950" indent="-285750">
              <a:defRPr>
                <a:solidFill>
                  <a:schemeClr val="tx1"/>
                </a:solidFill>
                <a:latin typeface="VNI-Times" pitchFamily="2" charset="0"/>
              </a:defRPr>
            </a:lvl2pPr>
            <a:lvl3pPr marL="1143000" indent="-228600">
              <a:defRPr>
                <a:solidFill>
                  <a:schemeClr val="tx1"/>
                </a:solidFill>
                <a:latin typeface="VNI-Times" pitchFamily="2" charset="0"/>
              </a:defRPr>
            </a:lvl3pPr>
            <a:lvl4pPr marL="1600200" indent="-228600">
              <a:defRPr>
                <a:solidFill>
                  <a:schemeClr val="tx1"/>
                </a:solidFill>
                <a:latin typeface="VNI-Times" pitchFamily="2" charset="0"/>
              </a:defRPr>
            </a:lvl4pPr>
            <a:lvl5pPr marL="2057400" indent="-228600">
              <a:defRPr>
                <a:solidFill>
                  <a:schemeClr val="tx1"/>
                </a:solidFill>
                <a:latin typeface="VNI-Times" pitchFamily="2" charset="0"/>
              </a:defRPr>
            </a:lvl5pPr>
            <a:lvl6pPr marL="2514600" indent="-228600" eaLnBrk="0" fontAlgn="base" hangingPunct="0">
              <a:spcBef>
                <a:spcPct val="0"/>
              </a:spcBef>
              <a:spcAft>
                <a:spcPct val="0"/>
              </a:spcAft>
              <a:defRPr>
                <a:solidFill>
                  <a:schemeClr val="tx1"/>
                </a:solidFill>
                <a:latin typeface="VNI-Times" pitchFamily="2" charset="0"/>
              </a:defRPr>
            </a:lvl6pPr>
            <a:lvl7pPr marL="2971800" indent="-228600" eaLnBrk="0" fontAlgn="base" hangingPunct="0">
              <a:spcBef>
                <a:spcPct val="0"/>
              </a:spcBef>
              <a:spcAft>
                <a:spcPct val="0"/>
              </a:spcAft>
              <a:defRPr>
                <a:solidFill>
                  <a:schemeClr val="tx1"/>
                </a:solidFill>
                <a:latin typeface="VNI-Times" pitchFamily="2" charset="0"/>
              </a:defRPr>
            </a:lvl7pPr>
            <a:lvl8pPr marL="3429000" indent="-228600" eaLnBrk="0" fontAlgn="base" hangingPunct="0">
              <a:spcBef>
                <a:spcPct val="0"/>
              </a:spcBef>
              <a:spcAft>
                <a:spcPct val="0"/>
              </a:spcAft>
              <a:defRPr>
                <a:solidFill>
                  <a:schemeClr val="tx1"/>
                </a:solidFill>
                <a:latin typeface="VNI-Times" pitchFamily="2" charset="0"/>
              </a:defRPr>
            </a:lvl8pPr>
            <a:lvl9pPr marL="3886200" indent="-228600" eaLnBrk="0" fontAlgn="base" hangingPunct="0">
              <a:spcBef>
                <a:spcPct val="0"/>
              </a:spcBef>
              <a:spcAft>
                <a:spcPct val="0"/>
              </a:spcAft>
              <a:defRPr>
                <a:solidFill>
                  <a:schemeClr val="tx1"/>
                </a:solidFill>
                <a:latin typeface="VNI-Times" pitchFamily="2" charset="0"/>
              </a:defRPr>
            </a:lvl9pPr>
          </a:lstStyle>
          <a:p>
            <a:fld id="{F0BB5A53-B07E-47E4-822F-916F0D67CC30}" type="slidenum">
              <a:rPr lang="en-US" altLang="vi-VN">
                <a:latin typeface="Arial" panose="020B0604020202020204" pitchFamily="34" charset="0"/>
              </a:rPr>
              <a:pPr/>
              <a:t>11</a:t>
            </a:fld>
            <a:endParaRPr lang="en-US" altLang="vi-VN">
              <a:latin typeface="Arial" panose="020B0604020202020204" pitchFamily="34" charset="0"/>
            </a:endParaRPr>
          </a:p>
        </p:txBody>
      </p:sp>
      <p:sp>
        <p:nvSpPr>
          <p:cNvPr id="6149" name="Rectangle 2">
            <a:extLst>
              <a:ext uri="{FF2B5EF4-FFF2-40B4-BE49-F238E27FC236}">
                <a16:creationId xmlns:a16="http://schemas.microsoft.com/office/drawing/2014/main" xmlns="" id="{443798D8-80AD-4540-9E87-2E61E157FEEF}"/>
              </a:ext>
            </a:extLst>
          </p:cNvPr>
          <p:cNvSpPr>
            <a:spLocks noGrp="1" noRot="1" noChangeAspect="1" noChangeArrowheads="1" noTextEdit="1"/>
          </p:cNvSpPr>
          <p:nvPr>
            <p:ph type="sldImg"/>
          </p:nvPr>
        </p:nvSpPr>
        <p:spPr>
          <a:ln/>
        </p:spPr>
      </p:sp>
      <p:sp>
        <p:nvSpPr>
          <p:cNvPr id="6150" name="Rectangle 3">
            <a:extLst>
              <a:ext uri="{FF2B5EF4-FFF2-40B4-BE49-F238E27FC236}">
                <a16:creationId xmlns:a16="http://schemas.microsoft.com/office/drawing/2014/main" xmlns="" id="{46707B2C-AC49-4EAC-94A0-56F1B4C783A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vi-VN" altLang="vi-VN"/>
          </a:p>
        </p:txBody>
      </p:sp>
    </p:spTree>
    <p:extLst>
      <p:ext uri="{BB962C8B-B14F-4D97-AF65-F5344CB8AC3E}">
        <p14:creationId xmlns:p14="http://schemas.microsoft.com/office/powerpoint/2010/main" val="337424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9E39246-4CFE-48B3-90A4-79B8AEC6A2E8}" type="slidenum">
              <a:rPr lang="en-US" altLang="en-US"/>
              <a:pPr/>
              <a:t>‹#›</a:t>
            </a:fld>
            <a:endParaRPr lang="en-US" altLang="en-US"/>
          </a:p>
        </p:txBody>
      </p:sp>
    </p:spTree>
    <p:extLst>
      <p:ext uri="{BB962C8B-B14F-4D97-AF65-F5344CB8AC3E}">
        <p14:creationId xmlns:p14="http://schemas.microsoft.com/office/powerpoint/2010/main" val="4266729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01D9FD5-7B81-4927-BA90-F70E4458EC87}" type="slidenum">
              <a:rPr lang="en-US" altLang="en-US"/>
              <a:pPr/>
              <a:t>‹#›</a:t>
            </a:fld>
            <a:endParaRPr lang="en-US" altLang="en-US"/>
          </a:p>
        </p:txBody>
      </p:sp>
    </p:spTree>
    <p:extLst>
      <p:ext uri="{BB962C8B-B14F-4D97-AF65-F5344CB8AC3E}">
        <p14:creationId xmlns:p14="http://schemas.microsoft.com/office/powerpoint/2010/main" val="1569805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5A1BDA9-58C4-4F9A-8621-40133A43060A}" type="slidenum">
              <a:rPr lang="en-US" altLang="en-US"/>
              <a:pPr/>
              <a:t>‹#›</a:t>
            </a:fld>
            <a:endParaRPr lang="en-US" altLang="en-US"/>
          </a:p>
        </p:txBody>
      </p:sp>
    </p:spTree>
    <p:extLst>
      <p:ext uri="{BB962C8B-B14F-4D97-AF65-F5344CB8AC3E}">
        <p14:creationId xmlns:p14="http://schemas.microsoft.com/office/powerpoint/2010/main" val="19933512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CD1A7A3C-166C-40B9-AD26-5A84F091FE88}" type="slidenum">
              <a:rPr lang="en-US" altLang="en-US"/>
              <a:pPr/>
              <a:t>‹#›</a:t>
            </a:fld>
            <a:endParaRPr lang="en-US" altLang="en-US"/>
          </a:p>
        </p:txBody>
      </p:sp>
    </p:spTree>
    <p:extLst>
      <p:ext uri="{BB962C8B-B14F-4D97-AF65-F5344CB8AC3E}">
        <p14:creationId xmlns:p14="http://schemas.microsoft.com/office/powerpoint/2010/main" val="11101625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3638"/>
            <a:ext cx="2133600" cy="457200"/>
          </a:xfrm>
        </p:spPr>
        <p:txBody>
          <a:bodyPr/>
          <a:lstStyle>
            <a:lvl1pPr>
              <a:defRPr/>
            </a:lvl1pPr>
          </a:lstStyle>
          <a:p>
            <a:pPr>
              <a:defRPr/>
            </a:pPr>
            <a:fld id="{E447FCB9-5034-4EC7-AD54-4CD0FA49F91C}" type="datetimeFigureOut">
              <a:rPr lang="en-US"/>
              <a:pPr>
                <a:defRPr/>
              </a:pPr>
              <a:t>9/17/2021</a:t>
            </a:fld>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4B9E0602-892B-48B6-88A5-677F67434B33}" type="slidenum">
              <a:rPr lang="en-US" altLang="en-US"/>
              <a:pPr/>
              <a:t>‹#›</a:t>
            </a:fld>
            <a:endParaRPr lang="en-US" altLang="en-US"/>
          </a:p>
        </p:txBody>
      </p:sp>
    </p:spTree>
    <p:extLst>
      <p:ext uri="{BB962C8B-B14F-4D97-AF65-F5344CB8AC3E}">
        <p14:creationId xmlns:p14="http://schemas.microsoft.com/office/powerpoint/2010/main" val="4183536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15006A3A-E5EF-4934-9489-5F61BB411D8A}" type="datetimeFigureOut">
              <a:rPr lang="en-US" smtClean="0"/>
              <a:pPr>
                <a:defRPr/>
              </a:pPr>
              <a:t>9/17/2021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7654EC2-81C4-4F6E-99D9-7A5DDAD579E2}" type="slidenum">
              <a:rPr lang="en-US" altLang="vi-VN" smtClean="0"/>
              <a:pPr>
                <a:defRPr/>
              </a:pPr>
              <a:t>‹#›</a:t>
            </a:fld>
            <a:endParaRPr lang="en-US" altLang="vi-VN"/>
          </a:p>
        </p:txBody>
      </p:sp>
    </p:spTree>
    <p:extLst>
      <p:ext uri="{BB962C8B-B14F-4D97-AF65-F5344CB8AC3E}">
        <p14:creationId xmlns:p14="http://schemas.microsoft.com/office/powerpoint/2010/main" val="30509451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70F1E73A-1305-4FC7-B4FE-D7B22F2FC1F3}" type="datetimeFigureOut">
              <a:rPr lang="en-US" smtClean="0"/>
              <a:pPr>
                <a:defRPr/>
              </a:pPr>
              <a:t>9/17/2021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D2D79F8-9C47-42AD-A030-C81E59E580B0}" type="slidenum">
              <a:rPr lang="en-US" altLang="vi-VN" smtClean="0"/>
              <a:pPr>
                <a:defRPr/>
              </a:pPr>
              <a:t>‹#›</a:t>
            </a:fld>
            <a:endParaRPr lang="en-US" altLang="vi-VN"/>
          </a:p>
        </p:txBody>
      </p:sp>
    </p:spTree>
    <p:extLst>
      <p:ext uri="{BB962C8B-B14F-4D97-AF65-F5344CB8AC3E}">
        <p14:creationId xmlns:p14="http://schemas.microsoft.com/office/powerpoint/2010/main" val="2766553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63FD0FDB-051E-4D9C-9A68-5F7CCA07369E}" type="datetimeFigureOut">
              <a:rPr lang="en-US" smtClean="0"/>
              <a:pPr>
                <a:defRPr/>
              </a:pPr>
              <a:t>9/17/2021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8B886EE-8FAA-4845-B85D-A46C701472EF}" type="slidenum">
              <a:rPr lang="en-US" altLang="vi-VN" smtClean="0"/>
              <a:pPr>
                <a:defRPr/>
              </a:pPr>
              <a:t>‹#›</a:t>
            </a:fld>
            <a:endParaRPr lang="en-US" altLang="vi-VN"/>
          </a:p>
        </p:txBody>
      </p:sp>
    </p:spTree>
    <p:extLst>
      <p:ext uri="{BB962C8B-B14F-4D97-AF65-F5344CB8AC3E}">
        <p14:creationId xmlns:p14="http://schemas.microsoft.com/office/powerpoint/2010/main" val="13805111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4DB8342E-0B09-4BF2-AFD7-02A6C93BEF72}" type="datetimeFigureOut">
              <a:rPr lang="en-US" smtClean="0"/>
              <a:pPr>
                <a:defRPr/>
              </a:pPr>
              <a:t>9/17/2021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9DEC028-92A7-4F13-B8AE-823704FE3410}" type="slidenum">
              <a:rPr lang="en-US" altLang="vi-VN" smtClean="0"/>
              <a:pPr>
                <a:defRPr/>
              </a:pPr>
              <a:t>‹#›</a:t>
            </a:fld>
            <a:endParaRPr lang="en-US" altLang="vi-VN"/>
          </a:p>
        </p:txBody>
      </p:sp>
    </p:spTree>
    <p:extLst>
      <p:ext uri="{BB962C8B-B14F-4D97-AF65-F5344CB8AC3E}">
        <p14:creationId xmlns:p14="http://schemas.microsoft.com/office/powerpoint/2010/main" val="34611454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023A80D0-99FF-4F41-A5C6-5C4D2A7EFF8E}" type="datetimeFigureOut">
              <a:rPr lang="en-US" smtClean="0"/>
              <a:pPr>
                <a:defRPr/>
              </a:pPr>
              <a:t>9/17/2021</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B6956453-D279-468D-9B80-036B6EE13C37}" type="slidenum">
              <a:rPr lang="en-US" altLang="vi-VN" smtClean="0"/>
              <a:pPr>
                <a:defRPr/>
              </a:pPr>
              <a:t>‹#›</a:t>
            </a:fld>
            <a:endParaRPr lang="en-US" altLang="vi-VN"/>
          </a:p>
        </p:txBody>
      </p:sp>
    </p:spTree>
    <p:extLst>
      <p:ext uri="{BB962C8B-B14F-4D97-AF65-F5344CB8AC3E}">
        <p14:creationId xmlns:p14="http://schemas.microsoft.com/office/powerpoint/2010/main" val="8278788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C83ACE10-56F2-45E2-96ED-7929255354A0}" type="datetimeFigureOut">
              <a:rPr lang="en-US" smtClean="0"/>
              <a:pPr>
                <a:defRPr/>
              </a:pPr>
              <a:t>9/17/2021</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FA3DD37E-AD53-4AC2-B504-B086E630C4BC}" type="slidenum">
              <a:rPr lang="en-US" altLang="vi-VN" smtClean="0"/>
              <a:pPr>
                <a:defRPr/>
              </a:pPr>
              <a:t>‹#›</a:t>
            </a:fld>
            <a:endParaRPr lang="en-US" altLang="vi-VN"/>
          </a:p>
        </p:txBody>
      </p:sp>
    </p:spTree>
    <p:extLst>
      <p:ext uri="{BB962C8B-B14F-4D97-AF65-F5344CB8AC3E}">
        <p14:creationId xmlns:p14="http://schemas.microsoft.com/office/powerpoint/2010/main" val="525663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59DF2BB-EB21-4FA1-9278-83C06CCC15CC}" type="slidenum">
              <a:rPr lang="en-US" altLang="en-US"/>
              <a:pPr/>
              <a:t>‹#›</a:t>
            </a:fld>
            <a:endParaRPr lang="en-US" altLang="en-US"/>
          </a:p>
        </p:txBody>
      </p:sp>
    </p:spTree>
    <p:extLst>
      <p:ext uri="{BB962C8B-B14F-4D97-AF65-F5344CB8AC3E}">
        <p14:creationId xmlns:p14="http://schemas.microsoft.com/office/powerpoint/2010/main" val="20178372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4511717-7259-4616-A0E1-92895505CF06}" type="datetimeFigureOut">
              <a:rPr lang="en-US" smtClean="0"/>
              <a:pPr>
                <a:defRPr/>
              </a:pPr>
              <a:t>9/17/2021</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B7CBDF89-5B70-4C57-B4D1-5B2DFC44A01C}" type="slidenum">
              <a:rPr lang="en-US" altLang="vi-VN" smtClean="0"/>
              <a:pPr>
                <a:defRPr/>
              </a:pPr>
              <a:t>‹#›</a:t>
            </a:fld>
            <a:endParaRPr lang="en-US" altLang="vi-VN"/>
          </a:p>
        </p:txBody>
      </p:sp>
    </p:spTree>
    <p:extLst>
      <p:ext uri="{BB962C8B-B14F-4D97-AF65-F5344CB8AC3E}">
        <p14:creationId xmlns:p14="http://schemas.microsoft.com/office/powerpoint/2010/main" val="28509171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87BB3693-CA0E-4211-8493-36C1A1A88C4F}" type="datetimeFigureOut">
              <a:rPr lang="en-US" smtClean="0"/>
              <a:pPr>
                <a:defRPr/>
              </a:pPr>
              <a:t>9/17/2021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693EADB-434C-4826-A5D9-C9DCA5F1C978}" type="slidenum">
              <a:rPr lang="en-US" altLang="vi-VN" smtClean="0"/>
              <a:pPr>
                <a:defRPr/>
              </a:pPr>
              <a:t>‹#›</a:t>
            </a:fld>
            <a:endParaRPr lang="en-US" altLang="vi-VN"/>
          </a:p>
        </p:txBody>
      </p:sp>
    </p:spTree>
    <p:extLst>
      <p:ext uri="{BB962C8B-B14F-4D97-AF65-F5344CB8AC3E}">
        <p14:creationId xmlns:p14="http://schemas.microsoft.com/office/powerpoint/2010/main" val="3628191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A1D3F7A9-7EB9-4981-AE96-028F4303A3C0}" type="datetimeFigureOut">
              <a:rPr lang="en-US" smtClean="0"/>
              <a:pPr>
                <a:defRPr/>
              </a:pPr>
              <a:t>9/17/2021</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4CB9479-9A7E-47AA-8E57-FC68BC891D63}" type="slidenum">
              <a:rPr lang="en-US" altLang="vi-VN" smtClean="0"/>
              <a:pPr>
                <a:defRPr/>
              </a:pPr>
              <a:t>‹#›</a:t>
            </a:fld>
            <a:endParaRPr lang="en-US" altLang="vi-VN"/>
          </a:p>
        </p:txBody>
      </p:sp>
    </p:spTree>
    <p:extLst>
      <p:ext uri="{BB962C8B-B14F-4D97-AF65-F5344CB8AC3E}">
        <p14:creationId xmlns:p14="http://schemas.microsoft.com/office/powerpoint/2010/main" val="18145343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B2CB7858-FDC9-425B-9494-EE20C005482F}" type="datetimeFigureOut">
              <a:rPr lang="en-US" smtClean="0"/>
              <a:pPr>
                <a:defRPr/>
              </a:pPr>
              <a:t>9/17/2021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815BB1E-079E-4581-83A0-75D4349DB121}" type="slidenum">
              <a:rPr lang="en-US" altLang="vi-VN" smtClean="0"/>
              <a:pPr>
                <a:defRPr/>
              </a:pPr>
              <a:t>‹#›</a:t>
            </a:fld>
            <a:endParaRPr lang="en-US" altLang="vi-VN"/>
          </a:p>
        </p:txBody>
      </p:sp>
    </p:spTree>
    <p:extLst>
      <p:ext uri="{BB962C8B-B14F-4D97-AF65-F5344CB8AC3E}">
        <p14:creationId xmlns:p14="http://schemas.microsoft.com/office/powerpoint/2010/main" val="34869494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3B108A5B-B98B-4691-8DAC-46C585AC8465}" type="datetimeFigureOut">
              <a:rPr lang="en-US" smtClean="0"/>
              <a:pPr>
                <a:defRPr/>
              </a:pPr>
              <a:t>9/17/2021</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B5048C8-7A90-470E-BB8B-0AA73B060E6B}" type="slidenum">
              <a:rPr lang="en-US" altLang="vi-VN" smtClean="0"/>
              <a:pPr>
                <a:defRPr/>
              </a:pPr>
              <a:t>‹#›</a:t>
            </a:fld>
            <a:endParaRPr lang="en-US" altLang="vi-VN"/>
          </a:p>
        </p:txBody>
      </p:sp>
    </p:spTree>
    <p:extLst>
      <p:ext uri="{BB962C8B-B14F-4D97-AF65-F5344CB8AC3E}">
        <p14:creationId xmlns:p14="http://schemas.microsoft.com/office/powerpoint/2010/main" val="4167376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7F52C53-6E05-4AD9-B1E7-FD9C9E12CEB8}" type="slidenum">
              <a:rPr lang="en-US" altLang="en-US"/>
              <a:pPr/>
              <a:t>‹#›</a:t>
            </a:fld>
            <a:endParaRPr lang="en-US" altLang="en-US"/>
          </a:p>
        </p:txBody>
      </p:sp>
    </p:spTree>
    <p:extLst>
      <p:ext uri="{BB962C8B-B14F-4D97-AF65-F5344CB8AC3E}">
        <p14:creationId xmlns:p14="http://schemas.microsoft.com/office/powerpoint/2010/main" val="2330512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E151352-C4A4-494B-AB83-B903E33277A9}" type="slidenum">
              <a:rPr lang="en-US" altLang="en-US"/>
              <a:pPr/>
              <a:t>‹#›</a:t>
            </a:fld>
            <a:endParaRPr lang="en-US" altLang="en-US"/>
          </a:p>
        </p:txBody>
      </p:sp>
    </p:spTree>
    <p:extLst>
      <p:ext uri="{BB962C8B-B14F-4D97-AF65-F5344CB8AC3E}">
        <p14:creationId xmlns:p14="http://schemas.microsoft.com/office/powerpoint/2010/main" val="2250769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03ED72B6-2444-499E-B72D-E825E8215BAD}" type="slidenum">
              <a:rPr lang="en-US" altLang="en-US"/>
              <a:pPr/>
              <a:t>‹#›</a:t>
            </a:fld>
            <a:endParaRPr lang="en-US" altLang="en-US"/>
          </a:p>
        </p:txBody>
      </p:sp>
    </p:spTree>
    <p:extLst>
      <p:ext uri="{BB962C8B-B14F-4D97-AF65-F5344CB8AC3E}">
        <p14:creationId xmlns:p14="http://schemas.microsoft.com/office/powerpoint/2010/main" val="2323019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8ECA3640-BD4E-4452-B422-3500CC30AA99}" type="slidenum">
              <a:rPr lang="en-US" altLang="en-US"/>
              <a:pPr/>
              <a:t>‹#›</a:t>
            </a:fld>
            <a:endParaRPr lang="en-US" altLang="en-US"/>
          </a:p>
        </p:txBody>
      </p:sp>
    </p:spTree>
    <p:extLst>
      <p:ext uri="{BB962C8B-B14F-4D97-AF65-F5344CB8AC3E}">
        <p14:creationId xmlns:p14="http://schemas.microsoft.com/office/powerpoint/2010/main" val="3270192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6CC105E7-710C-472C-8E64-5E10F3EEAAAA}" type="slidenum">
              <a:rPr lang="en-US" altLang="en-US"/>
              <a:pPr/>
              <a:t>‹#›</a:t>
            </a:fld>
            <a:endParaRPr lang="en-US" altLang="en-US"/>
          </a:p>
        </p:txBody>
      </p:sp>
    </p:spTree>
    <p:extLst>
      <p:ext uri="{BB962C8B-B14F-4D97-AF65-F5344CB8AC3E}">
        <p14:creationId xmlns:p14="http://schemas.microsoft.com/office/powerpoint/2010/main" val="2426581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257D577-71D1-429F-BF7C-04FD0FFDC1EC}" type="slidenum">
              <a:rPr lang="en-US" altLang="en-US"/>
              <a:pPr/>
              <a:t>‹#›</a:t>
            </a:fld>
            <a:endParaRPr lang="en-US" altLang="en-US"/>
          </a:p>
        </p:txBody>
      </p:sp>
    </p:spTree>
    <p:extLst>
      <p:ext uri="{BB962C8B-B14F-4D97-AF65-F5344CB8AC3E}">
        <p14:creationId xmlns:p14="http://schemas.microsoft.com/office/powerpoint/2010/main" val="1983554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C574F94-0FC8-424E-BFC8-7E9E5E7AD79D}" type="slidenum">
              <a:rPr lang="en-US" altLang="en-US"/>
              <a:pPr/>
              <a:t>‹#›</a:t>
            </a:fld>
            <a:endParaRPr lang="en-US" altLang="en-US"/>
          </a:p>
        </p:txBody>
      </p:sp>
    </p:spTree>
    <p:extLst>
      <p:ext uri="{BB962C8B-B14F-4D97-AF65-F5344CB8AC3E}">
        <p14:creationId xmlns:p14="http://schemas.microsoft.com/office/powerpoint/2010/main" val="1539693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gs>
          </a:gsLst>
          <a:lin ang="27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panose="020B0604020202020204" pitchFamily="34" charset="0"/>
              </a:defRPr>
            </a:lvl1pPr>
          </a:lstStyle>
          <a:p>
            <a:fld id="{776F8799-7A86-45FE-92C6-1765BEB3BAE7}" type="slidenum">
              <a:rPr lang="en-US" altLang="en-US"/>
              <a:pPr/>
              <a:t>‹#›</a:t>
            </a:fld>
            <a:endParaRPr lang="en-US" altLang="en-US"/>
          </a:p>
        </p:txBody>
      </p:sp>
    </p:spTree>
    <p:extLst>
      <p:ext uri="{BB962C8B-B14F-4D97-AF65-F5344CB8AC3E}">
        <p14:creationId xmlns:p14="http://schemas.microsoft.com/office/powerpoint/2010/main" val="201781780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6F8799-7A86-45FE-92C6-1765BEB3BAE7}" type="slidenum">
              <a:rPr lang="en-US" altLang="en-US" smtClean="0"/>
              <a:pPr/>
              <a:t>‹#›</a:t>
            </a:fld>
            <a:endParaRPr lang="en-US" altLang="en-US"/>
          </a:p>
        </p:txBody>
      </p:sp>
    </p:spTree>
    <p:extLst>
      <p:ext uri="{BB962C8B-B14F-4D97-AF65-F5344CB8AC3E}">
        <p14:creationId xmlns:p14="http://schemas.microsoft.com/office/powerpoint/2010/main" val="353710984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xmlns="" id="{6BF69CA5-2044-4851-A5FA-FA5BBA42F2FE}"/>
              </a:ext>
            </a:extLst>
          </p:cNvPr>
          <p:cNvSpPr>
            <a:spLocks noGrp="1" noChangeArrowheads="1"/>
          </p:cNvSpPr>
          <p:nvPr>
            <p:ph type="ctrTitle"/>
          </p:nvPr>
        </p:nvSpPr>
        <p:spPr>
          <a:xfrm>
            <a:off x="3629" y="304800"/>
            <a:ext cx="9144000" cy="3352800"/>
          </a:xfrm>
          <a:noFill/>
          <a:ln>
            <a:noFill/>
          </a:ln>
        </p:spPr>
        <p:txBody>
          <a:bodyPr>
            <a:normAutofit fontScale="90000"/>
          </a:bodyPr>
          <a:lstStyle/>
          <a:p>
            <a:pPr>
              <a:defRPr/>
            </a:pPr>
            <a:r>
              <a:rPr lang="en-US" altLang="vi-VN" sz="3600" b="1" dirty="0" smtClean="0">
                <a:solidFill>
                  <a:srgbClr val="FF0000"/>
                </a:solidFill>
                <a:latin typeface="Times New Roman" panose="02020603050405020304" pitchFamily="18" charset="0"/>
                <a:cs typeface="Times New Roman" panose="02020603050405020304" pitchFamily="18" charset="0"/>
              </a:rPr>
              <a:t>CHỦ ĐỀ. ĐẤT TRỒNG </a:t>
            </a:r>
            <a:br>
              <a:rPr lang="en-US" altLang="vi-VN" sz="3600" b="1" dirty="0" smtClean="0">
                <a:solidFill>
                  <a:srgbClr val="FF0000"/>
                </a:solidFill>
                <a:latin typeface="Times New Roman" panose="02020603050405020304" pitchFamily="18" charset="0"/>
                <a:cs typeface="Times New Roman" panose="02020603050405020304" pitchFamily="18" charset="0"/>
              </a:rPr>
            </a:br>
            <a:r>
              <a:rPr lang="en-US" altLang="vi-VN" sz="3600" b="1" dirty="0" err="1" smtClean="0">
                <a:solidFill>
                  <a:srgbClr val="FF0000"/>
                </a:solidFill>
                <a:latin typeface="Times New Roman" panose="02020603050405020304" pitchFamily="18" charset="0"/>
                <a:cs typeface="Times New Roman" panose="02020603050405020304" pitchFamily="18" charset="0"/>
              </a:rPr>
              <a:t>Bài</a:t>
            </a:r>
            <a:r>
              <a:rPr lang="en-US" altLang="vi-VN" sz="3600" b="1" dirty="0" smtClean="0">
                <a:solidFill>
                  <a:srgbClr val="FF0000"/>
                </a:solidFill>
                <a:latin typeface="Times New Roman" panose="02020603050405020304" pitchFamily="18" charset="0"/>
                <a:cs typeface="Times New Roman" panose="02020603050405020304" pitchFamily="18" charset="0"/>
              </a:rPr>
              <a:t> </a:t>
            </a:r>
            <a:r>
              <a:rPr lang="en-US" altLang="vi-VN" sz="3600" b="1" dirty="0">
                <a:solidFill>
                  <a:srgbClr val="FF0000"/>
                </a:solidFill>
                <a:latin typeface="Times New Roman" panose="02020603050405020304" pitchFamily="18" charset="0"/>
                <a:cs typeface="Times New Roman" panose="02020603050405020304" pitchFamily="18" charset="0"/>
              </a:rPr>
              <a:t>4 &amp;</a:t>
            </a:r>
            <a:r>
              <a:rPr lang="en-US" altLang="vi-VN" sz="3600" b="1" dirty="0" smtClean="0">
                <a:solidFill>
                  <a:srgbClr val="FF0000"/>
                </a:solidFill>
                <a:latin typeface="Times New Roman" panose="02020603050405020304" pitchFamily="18" charset="0"/>
                <a:cs typeface="Times New Roman" panose="02020603050405020304" pitchFamily="18" charset="0"/>
              </a:rPr>
              <a:t> 5. THỰC HÀNH: XÁC ĐỊNH THÀNH PHẦN CƠ GIỚI CỦA ĐẤT BẰNG PHƯƠNG PHÁP ĐƠN </a:t>
            </a:r>
            <a:r>
              <a:rPr lang="en-US" altLang="vi-VN" sz="3600" b="1" dirty="0" smtClean="0">
                <a:solidFill>
                  <a:srgbClr val="FF0000"/>
                </a:solidFill>
                <a:latin typeface="Times New Roman" panose="02020603050405020304" pitchFamily="18" charset="0"/>
                <a:cs typeface="Times New Roman" panose="02020603050405020304" pitchFamily="18" charset="0"/>
              </a:rPr>
              <a:t>GIẢN </a:t>
            </a:r>
            <a:r>
              <a:rPr lang="en-US" altLang="vi-VN" sz="3600" b="1" dirty="0" smtClean="0">
                <a:solidFill>
                  <a:srgbClr val="C00000"/>
                </a:solidFill>
                <a:latin typeface="Times New Roman" panose="02020603050405020304" pitchFamily="18" charset="0"/>
                <a:cs typeface="Times New Roman" panose="02020603050405020304" pitchFamily="18" charset="0"/>
              </a:rPr>
              <a:t>(vê </a:t>
            </a:r>
            <a:r>
              <a:rPr lang="en-US" altLang="vi-VN" sz="3600" b="1" dirty="0">
                <a:solidFill>
                  <a:srgbClr val="C00000"/>
                </a:solidFill>
                <a:latin typeface="Times New Roman" panose="02020603050405020304" pitchFamily="18" charset="0"/>
                <a:cs typeface="Times New Roman" panose="02020603050405020304" pitchFamily="18" charset="0"/>
              </a:rPr>
              <a:t>tay)</a:t>
            </a:r>
            <a:r>
              <a:rPr lang="en-US" altLang="vi-VN" sz="3600" b="1" dirty="0">
                <a:solidFill>
                  <a:srgbClr val="0070C0"/>
                </a:solidFill>
                <a:latin typeface="Times New Roman" panose="02020603050405020304" pitchFamily="18" charset="0"/>
                <a:cs typeface="Times New Roman" panose="02020603050405020304" pitchFamily="18" charset="0"/>
              </a:rPr>
              <a:t/>
            </a:r>
            <a:br>
              <a:rPr lang="en-US" altLang="vi-VN" sz="3600" b="1" dirty="0">
                <a:solidFill>
                  <a:srgbClr val="0070C0"/>
                </a:solidFill>
                <a:latin typeface="Times New Roman" panose="02020603050405020304" pitchFamily="18" charset="0"/>
                <a:cs typeface="Times New Roman" panose="02020603050405020304" pitchFamily="18" charset="0"/>
              </a:rPr>
            </a:br>
            <a:r>
              <a:rPr lang="en-US" altLang="vi-VN" sz="3600" b="1" dirty="0" smtClean="0">
                <a:solidFill>
                  <a:srgbClr val="FF0000"/>
                </a:solidFill>
                <a:latin typeface="Times New Roman" panose="02020603050405020304" pitchFamily="18" charset="0"/>
                <a:cs typeface="Times New Roman" panose="02020603050405020304" pitchFamily="18" charset="0"/>
              </a:rPr>
              <a:t>XÁC </a:t>
            </a:r>
            <a:r>
              <a:rPr lang="en-US" altLang="vi-VN" sz="3600" b="1" dirty="0">
                <a:solidFill>
                  <a:srgbClr val="FF0000"/>
                </a:solidFill>
                <a:latin typeface="Times New Roman" panose="02020603050405020304" pitchFamily="18" charset="0"/>
                <a:cs typeface="Times New Roman" panose="02020603050405020304" pitchFamily="18" charset="0"/>
              </a:rPr>
              <a:t>ĐỊNH ĐỘ pH CỦA </a:t>
            </a:r>
            <a:r>
              <a:rPr lang="en-US" altLang="vi-VN" sz="3600" b="1" dirty="0" smtClean="0">
                <a:solidFill>
                  <a:srgbClr val="FF0000"/>
                </a:solidFill>
                <a:latin typeface="Times New Roman" panose="02020603050405020304" pitchFamily="18" charset="0"/>
                <a:cs typeface="Times New Roman" panose="02020603050405020304" pitchFamily="18" charset="0"/>
              </a:rPr>
              <a:t>ĐẤT BẰNG PHƯƠNG PHÁP SO MÀU</a:t>
            </a:r>
            <a:r>
              <a:rPr lang="en-US" altLang="vi-VN" sz="4000" b="1" dirty="0" smtClean="0">
                <a:solidFill>
                  <a:srgbClr val="FF0000"/>
                </a:solidFill>
                <a:latin typeface="Times New Roman" panose="02020603050405020304" pitchFamily="18" charset="0"/>
                <a:cs typeface="Times New Roman" panose="02020603050405020304" pitchFamily="18" charset="0"/>
              </a:rPr>
              <a:t/>
            </a:r>
            <a:br>
              <a:rPr lang="en-US" altLang="vi-VN" sz="4000" b="1" dirty="0" smtClean="0">
                <a:solidFill>
                  <a:srgbClr val="FF0000"/>
                </a:solidFill>
                <a:latin typeface="Times New Roman" panose="02020603050405020304" pitchFamily="18" charset="0"/>
                <a:cs typeface="Times New Roman" panose="02020603050405020304" pitchFamily="18" charset="0"/>
              </a:rPr>
            </a:br>
            <a:endParaRPr lang="en-US" altLang="vi-VN" sz="4000" b="1" dirty="0">
              <a:solidFill>
                <a:srgbClr val="FF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xmlns="" id="{6BF69CA5-2044-4851-A5FA-FA5BBA42F2FE}"/>
              </a:ext>
            </a:extLst>
          </p:cNvPr>
          <p:cNvSpPr txBox="1">
            <a:spLocks noChangeArrowheads="1"/>
          </p:cNvSpPr>
          <p:nvPr/>
        </p:nvSpPr>
        <p:spPr>
          <a:xfrm>
            <a:off x="163286" y="2819400"/>
            <a:ext cx="8828314" cy="3352800"/>
          </a:xfrm>
          <a:prstGeom prst="rect">
            <a:avLst/>
          </a:prstGeom>
          <a:noFill/>
          <a:ln>
            <a:noFill/>
          </a:ln>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altLang="vi-VN" sz="3200" b="1" dirty="0" err="1" smtClean="0">
                <a:solidFill>
                  <a:srgbClr val="0070C0"/>
                </a:solidFill>
                <a:latin typeface="Times New Roman" panose="02020603050405020304" pitchFamily="18" charset="0"/>
                <a:cs typeface="Times New Roman" panose="02020603050405020304" pitchFamily="18" charset="0"/>
              </a:rPr>
              <a:t>Mục</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tiêu</a:t>
            </a:r>
            <a:r>
              <a:rPr lang="en-US" altLang="vi-VN" sz="3200" b="1" dirty="0" smtClean="0">
                <a:solidFill>
                  <a:srgbClr val="0070C0"/>
                </a:solidFill>
                <a:latin typeface="Times New Roman" panose="02020603050405020304" pitchFamily="18" charset="0"/>
                <a:cs typeface="Times New Roman" panose="02020603050405020304" pitchFamily="18" charset="0"/>
              </a:rPr>
              <a:t>:</a:t>
            </a:r>
          </a:p>
          <a:p>
            <a:pPr marL="571500" indent="-571500" algn="l" fontAlgn="auto">
              <a:spcAft>
                <a:spcPts val="0"/>
              </a:spcAft>
              <a:buFontTx/>
              <a:buChar char="-"/>
              <a:defRPr/>
            </a:pPr>
            <a:r>
              <a:rPr lang="en-US" altLang="vi-VN" sz="3200" b="1" dirty="0" err="1" smtClean="0">
                <a:solidFill>
                  <a:srgbClr val="0070C0"/>
                </a:solidFill>
                <a:latin typeface="Times New Roman" panose="02020603050405020304" pitchFamily="18" charset="0"/>
                <a:cs typeface="Times New Roman" panose="02020603050405020304" pitchFamily="18" charset="0"/>
              </a:rPr>
              <a:t>Biết</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cách</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xác</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định</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thành</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phần</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cơ</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giới</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của</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đất</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bằng</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phương</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pháp</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đơn</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giản</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vê</a:t>
            </a:r>
            <a:r>
              <a:rPr lang="en-US" altLang="vi-VN" sz="3200" b="1" dirty="0" smtClean="0">
                <a:solidFill>
                  <a:srgbClr val="0070C0"/>
                </a:solidFill>
                <a:latin typeface="Times New Roman" panose="02020603050405020304" pitchFamily="18" charset="0"/>
                <a:cs typeface="Times New Roman" panose="02020603050405020304" pitchFamily="18" charset="0"/>
              </a:rPr>
              <a:t> </a:t>
            </a:r>
            <a:r>
              <a:rPr lang="en-US" altLang="vi-VN" sz="3200" b="1" dirty="0" err="1" smtClean="0">
                <a:solidFill>
                  <a:srgbClr val="0070C0"/>
                </a:solidFill>
                <a:latin typeface="Times New Roman" panose="02020603050405020304" pitchFamily="18" charset="0"/>
                <a:cs typeface="Times New Roman" panose="02020603050405020304" pitchFamily="18" charset="0"/>
              </a:rPr>
              <a:t>tay</a:t>
            </a:r>
            <a:r>
              <a:rPr lang="en-US" altLang="vi-VN" sz="3200" b="1" dirty="0" smtClean="0">
                <a:solidFill>
                  <a:srgbClr val="0070C0"/>
                </a:solidFill>
                <a:latin typeface="Times New Roman" panose="02020603050405020304" pitchFamily="18" charset="0"/>
                <a:cs typeface="Times New Roman" panose="02020603050405020304" pitchFamily="18" charset="0"/>
              </a:rPr>
              <a:t>)</a:t>
            </a:r>
          </a:p>
          <a:p>
            <a:pPr marL="571500" indent="-571500" algn="l" fontAlgn="auto">
              <a:spcAft>
                <a:spcPts val="0"/>
              </a:spcAft>
              <a:buFontTx/>
              <a:buChar char="-"/>
              <a:defRPr/>
            </a:pPr>
            <a:r>
              <a:rPr lang="en-US" altLang="vi-VN" sz="3200" b="1" dirty="0" smtClean="0">
                <a:solidFill>
                  <a:srgbClr val="0070C0"/>
                </a:solidFill>
                <a:latin typeface="Times New Roman" panose="02020603050405020304" pitchFamily="18" charset="0"/>
                <a:cs typeface="Times New Roman" panose="02020603050405020304" pitchFamily="18" charset="0"/>
              </a:rPr>
              <a:t>Biết cách và xác định được độ pH của đất bằng phương pháp đơn giản (so </a:t>
            </a:r>
            <a:r>
              <a:rPr lang="en-US" altLang="vi-VN" sz="3200" b="1" dirty="0" smtClean="0">
                <a:solidFill>
                  <a:srgbClr val="0070C0"/>
                </a:solidFill>
                <a:latin typeface="Times New Roman" panose="02020603050405020304" pitchFamily="18" charset="0"/>
                <a:cs typeface="Times New Roman" panose="02020603050405020304" pitchFamily="18" charset="0"/>
              </a:rPr>
              <a:t>màu)</a:t>
            </a:r>
          </a:p>
          <a:p>
            <a:pPr algn="r" fontAlgn="auto">
              <a:spcAft>
                <a:spcPts val="0"/>
              </a:spcAft>
              <a:defRPr/>
            </a:pPr>
            <a:endParaRPr lang="en-US" altLang="vi-VN" sz="3300" b="1" i="1" u="sng" dirty="0" smtClean="0">
              <a:solidFill>
                <a:srgbClr val="C00000"/>
              </a:solidFill>
              <a:latin typeface="Times New Roman" panose="02020603050405020304" pitchFamily="18" charset="0"/>
              <a:cs typeface="Times New Roman" panose="02020603050405020304" pitchFamily="18" charset="0"/>
            </a:endParaRPr>
          </a:p>
          <a:p>
            <a:pPr algn="r" fontAlgn="auto">
              <a:spcAft>
                <a:spcPts val="0"/>
              </a:spcAft>
              <a:defRPr/>
            </a:pPr>
            <a:r>
              <a:rPr lang="en-US" altLang="vi-VN" sz="3300" b="1" i="1" u="sng" dirty="0" smtClean="0">
                <a:solidFill>
                  <a:srgbClr val="C00000"/>
                </a:solidFill>
                <a:latin typeface="Times New Roman" panose="02020603050405020304" pitchFamily="18" charset="0"/>
                <a:cs typeface="Times New Roman" panose="02020603050405020304" pitchFamily="18" charset="0"/>
              </a:rPr>
              <a:t>Nội dung ghi tập: ở cuối bài</a:t>
            </a:r>
            <a:endParaRPr lang="en-US" altLang="vi-VN" sz="3300" b="1" i="1" u="sng"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xmlns="" id="{6BF69CA5-2044-4851-A5FA-FA5BBA42F2FE}"/>
              </a:ext>
            </a:extLst>
          </p:cNvPr>
          <p:cNvSpPr>
            <a:spLocks noGrp="1" noChangeArrowheads="1"/>
          </p:cNvSpPr>
          <p:nvPr>
            <p:ph type="ctrTitle"/>
          </p:nvPr>
        </p:nvSpPr>
        <p:spPr>
          <a:xfrm>
            <a:off x="-2219" y="540058"/>
            <a:ext cx="9144000" cy="1981200"/>
          </a:xfrm>
        </p:spPr>
        <p:txBody>
          <a:bodyPr>
            <a:normAutofit/>
          </a:bodyPr>
          <a:lstStyle/>
          <a:p>
            <a:pPr eaLnBrk="1" hangingPunct="1">
              <a:defRPr/>
            </a:pPr>
            <a:r>
              <a:rPr lang="vi-VN" sz="3000" b="1" dirty="0" err="1">
                <a:solidFill>
                  <a:srgbClr val="C00000"/>
                </a:solidFill>
                <a:latin typeface="Times New Roman" panose="02020603050405020304" pitchFamily="18" charset="0"/>
                <a:cs typeface="Times New Roman" panose="02020603050405020304" pitchFamily="18" charset="0"/>
              </a:rPr>
              <a:t>Bước</a:t>
            </a:r>
            <a:r>
              <a:rPr lang="vi-VN" sz="3000" b="1" dirty="0">
                <a:solidFill>
                  <a:srgbClr val="C00000"/>
                </a:solidFill>
                <a:latin typeface="Times New Roman" panose="02020603050405020304" pitchFamily="18" charset="0"/>
                <a:cs typeface="Times New Roman" panose="02020603050405020304" pitchFamily="18" charset="0"/>
              </a:rPr>
              <a:t> 2</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Nhỏ</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từ</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từ</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chất</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chỉ</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thị</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màu</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tổng</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hợp</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vào</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mẫu</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đất</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đến</a:t>
            </a:r>
            <a:r>
              <a:rPr lang="vi-VN" sz="3000" dirty="0">
                <a:latin typeface="Times New Roman" panose="02020603050405020304" pitchFamily="18" charset="0"/>
                <a:cs typeface="Times New Roman" panose="02020603050405020304" pitchFamily="18" charset="0"/>
              </a:rPr>
              <a:t> khi </a:t>
            </a:r>
            <a:r>
              <a:rPr lang="vi-VN" sz="3000" dirty="0" err="1">
                <a:latin typeface="Times New Roman" panose="02020603050405020304" pitchFamily="18" charset="0"/>
                <a:cs typeface="Times New Roman" panose="02020603050405020304" pitchFamily="18" charset="0"/>
              </a:rPr>
              <a:t>thừa</a:t>
            </a:r>
            <a:r>
              <a:rPr lang="vi-VN" sz="3000" dirty="0">
                <a:latin typeface="Times New Roman" panose="02020603050405020304" pitchFamily="18" charset="0"/>
                <a:cs typeface="Times New Roman" panose="02020603050405020304" pitchFamily="18" charset="0"/>
              </a:rPr>
              <a:t> 1 </a:t>
            </a:r>
            <a:r>
              <a:rPr lang="vi-VN" sz="3000" dirty="0" err="1">
                <a:latin typeface="Times New Roman" panose="02020603050405020304" pitchFamily="18" charset="0"/>
                <a:cs typeface="Times New Roman" panose="02020603050405020304" pitchFamily="18" charset="0"/>
              </a:rPr>
              <a:t>giọt</a:t>
            </a:r>
            <a:r>
              <a:rPr lang="vi-VN" sz="3000" dirty="0">
                <a:latin typeface="Times New Roman" panose="02020603050405020304" pitchFamily="18" charset="0"/>
                <a:cs typeface="Times New Roman" panose="02020603050405020304" pitchFamily="18" charset="0"/>
              </a:rPr>
              <a:t>. </a:t>
            </a:r>
            <a:endParaRPr lang="en-US" altLang="vi-VN" sz="3000" b="0" dirty="0">
              <a:solidFill>
                <a:srgbClr val="FFFF00"/>
              </a:solidFill>
              <a:latin typeface="Times New Roman" panose="02020603050405020304" pitchFamily="18" charset="0"/>
              <a:cs typeface="Times New Roman" panose="02020603050405020304" pitchFamily="18" charset="0"/>
            </a:endParaRPr>
          </a:p>
        </p:txBody>
      </p:sp>
      <p:pic>
        <p:nvPicPr>
          <p:cNvPr id="3" name="Hình ảnh 2">
            <a:extLst>
              <a:ext uri="{FF2B5EF4-FFF2-40B4-BE49-F238E27FC236}">
                <a16:creationId xmlns:a16="http://schemas.microsoft.com/office/drawing/2014/main" xmlns="" id="{62CB65FE-DEA4-49DD-BE8A-9DFE8A3DA0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470205" y="2133600"/>
            <a:ext cx="6533014" cy="3810000"/>
          </a:xfrm>
          <a:prstGeom prst="rect">
            <a:avLst/>
          </a:prstGeom>
        </p:spPr>
      </p:pic>
      <p:sp>
        <p:nvSpPr>
          <p:cNvPr id="4" name="Rectangle 3"/>
          <p:cNvSpPr/>
          <p:nvPr/>
        </p:nvSpPr>
        <p:spPr>
          <a:xfrm>
            <a:off x="533400" y="152400"/>
            <a:ext cx="4732386" cy="646331"/>
          </a:xfrm>
          <a:prstGeom prst="rect">
            <a:avLst/>
          </a:prstGeom>
        </p:spPr>
        <p:txBody>
          <a:bodyPr wrap="none">
            <a:spAutoFit/>
          </a:bodyPr>
          <a:lstStyle/>
          <a:p>
            <a:r>
              <a:rPr lang="vi-VN" altLang="vi-VN" sz="3600" b="1" dirty="0">
                <a:solidFill>
                  <a:srgbClr val="0070C0"/>
                </a:solidFill>
                <a:latin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cs typeface="Times New Roman" panose="02020603050405020304" pitchFamily="18" charset="0"/>
              </a:rPr>
              <a:t>. Quy trình thực hành</a:t>
            </a:r>
            <a:endParaRPr lang="en-US" sz="3600" dirty="0"/>
          </a:p>
        </p:txBody>
      </p:sp>
    </p:spTree>
    <p:extLst>
      <p:ext uri="{BB962C8B-B14F-4D97-AF65-F5344CB8AC3E}">
        <p14:creationId xmlns:p14="http://schemas.microsoft.com/office/powerpoint/2010/main" val="35255470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repeatCount="3000" fill="hold" grpId="0" nodeType="withEffect">
                                  <p:stCondLst>
                                    <p:cond delay="0"/>
                                  </p:stCondLst>
                                  <p:iterate type="lt">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800">
                                          <p:stCondLst>
                                            <p:cond delay="0"/>
                                          </p:stCondLst>
                                        </p:cTn>
                                        <p:tgtEl>
                                          <p:spTgt spid="2050"/>
                                        </p:tgtEl>
                                      </p:cBhvr>
                                    </p:animEffect>
                                    <p:anim calcmode="lin" valueType="num">
                                      <p:cBhvr>
                                        <p:cTn id="8" dur="800" fill="hold">
                                          <p:stCondLst>
                                            <p:cond delay="0"/>
                                          </p:stCondLst>
                                        </p:cTn>
                                        <p:tgtEl>
                                          <p:spTgt spid="2050"/>
                                        </p:tgtEl>
                                        <p:attrNameLst>
                                          <p:attrName>style.rotation</p:attrName>
                                        </p:attrNameLst>
                                      </p:cBhvr>
                                      <p:tavLst>
                                        <p:tav tm="0">
                                          <p:val>
                                            <p:fltVal val="720"/>
                                          </p:val>
                                        </p:tav>
                                        <p:tav tm="100000">
                                          <p:val>
                                            <p:fltVal val="0"/>
                                          </p:val>
                                        </p:tav>
                                      </p:tavLst>
                                    </p:anim>
                                    <p:anim calcmode="lin" valueType="num">
                                      <p:cBhvr>
                                        <p:cTn id="9" dur="800" fill="hold">
                                          <p:stCondLst>
                                            <p:cond delay="0"/>
                                          </p:stCondLst>
                                        </p:cTn>
                                        <p:tgtEl>
                                          <p:spTgt spid="2050"/>
                                        </p:tgtEl>
                                        <p:attrNameLst>
                                          <p:attrName>ppt_h</p:attrName>
                                        </p:attrNameLst>
                                      </p:cBhvr>
                                      <p:tavLst>
                                        <p:tav tm="0">
                                          <p:val>
                                            <p:fltVal val="0"/>
                                          </p:val>
                                        </p:tav>
                                        <p:tav tm="100000">
                                          <p:val>
                                            <p:strVal val="#ppt_h"/>
                                          </p:val>
                                        </p:tav>
                                      </p:tavLst>
                                    </p:anim>
                                    <p:anim calcmode="lin" valueType="num">
                                      <p:cBhvr>
                                        <p:cTn id="10" dur="800" fill="hold">
                                          <p:stCondLst>
                                            <p:cond delay="0"/>
                                          </p:stCondLst>
                                        </p:cTn>
                                        <p:tgtEl>
                                          <p:spTgt spid="205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heel(1)">
                                      <p:cBhvr>
                                        <p:cTn id="1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xmlns="" id="{6BF69CA5-2044-4851-A5FA-FA5BBA42F2FE}"/>
              </a:ext>
            </a:extLst>
          </p:cNvPr>
          <p:cNvSpPr>
            <a:spLocks noGrp="1" noChangeArrowheads="1"/>
          </p:cNvSpPr>
          <p:nvPr>
            <p:ph type="ctrTitle"/>
          </p:nvPr>
        </p:nvSpPr>
        <p:spPr>
          <a:xfrm>
            <a:off x="-76200" y="609600"/>
            <a:ext cx="9298619" cy="1981200"/>
          </a:xfrm>
        </p:spPr>
        <p:txBody>
          <a:bodyPr>
            <a:normAutofit/>
          </a:bodyPr>
          <a:lstStyle/>
          <a:p>
            <a:pPr eaLnBrk="1" hangingPunct="1">
              <a:defRPr/>
            </a:pPr>
            <a:r>
              <a:rPr lang="vi-VN" sz="3000" b="1" dirty="0" err="1">
                <a:solidFill>
                  <a:srgbClr val="C00000"/>
                </a:solidFill>
                <a:latin typeface="Times New Roman" panose="02020603050405020304" pitchFamily="18" charset="0"/>
                <a:cs typeface="Times New Roman" panose="02020603050405020304" pitchFamily="18" charset="0"/>
              </a:rPr>
              <a:t>Bước</a:t>
            </a:r>
            <a:r>
              <a:rPr lang="vi-VN" sz="3000" b="1" dirty="0">
                <a:solidFill>
                  <a:srgbClr val="C00000"/>
                </a:solidFill>
                <a:latin typeface="Times New Roman" panose="02020603050405020304" pitchFamily="18" charset="0"/>
                <a:cs typeface="Times New Roman" panose="02020603050405020304" pitchFamily="18" charset="0"/>
              </a:rPr>
              <a:t> 3</a:t>
            </a:r>
            <a:r>
              <a:rPr lang="vi-VN" sz="3000" dirty="0">
                <a:latin typeface="Times New Roman" panose="02020603050405020304" pitchFamily="18" charset="0"/>
                <a:cs typeface="Times New Roman" panose="02020603050405020304" pitchFamily="18" charset="0"/>
              </a:rPr>
              <a:t>: Sau </a:t>
            </a:r>
            <a:r>
              <a:rPr lang="vi-VN" sz="3000" dirty="0" err="1">
                <a:latin typeface="Times New Roman" panose="02020603050405020304" pitchFamily="18" charset="0"/>
                <a:cs typeface="Times New Roman" panose="02020603050405020304" pitchFamily="18" charset="0"/>
              </a:rPr>
              <a:t>một</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phút</a:t>
            </a:r>
            <a:r>
              <a:rPr lang="vi-VN" sz="3000" dirty="0">
                <a:latin typeface="Times New Roman" panose="02020603050405020304" pitchFamily="18" charset="0"/>
                <a:cs typeface="Times New Roman" panose="02020603050405020304" pitchFamily="18" charset="0"/>
              </a:rPr>
              <a:t>, nghiêng </a:t>
            </a:r>
            <a:r>
              <a:rPr lang="vi-VN" sz="3000" dirty="0" err="1">
                <a:latin typeface="Times New Roman" panose="02020603050405020304" pitchFamily="18" charset="0"/>
                <a:cs typeface="Times New Roman" panose="02020603050405020304" pitchFamily="18" charset="0"/>
              </a:rPr>
              <a:t>thìa</a:t>
            </a:r>
            <a:r>
              <a:rPr lang="vi-VN" sz="3000" dirty="0">
                <a:latin typeface="Times New Roman" panose="02020603050405020304" pitchFamily="18" charset="0"/>
                <a:cs typeface="Times New Roman" panose="02020603050405020304" pitchFamily="18" charset="0"/>
              </a:rPr>
              <a:t> cho </a:t>
            </a:r>
            <a:r>
              <a:rPr lang="vi-VN" sz="3000" dirty="0" err="1">
                <a:latin typeface="Times New Roman" panose="02020603050405020304" pitchFamily="18" charset="0"/>
                <a:cs typeface="Times New Roman" panose="02020603050405020304" pitchFamily="18" charset="0"/>
              </a:rPr>
              <a:t>chất</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chỉ</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thị</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màu</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chảy</a:t>
            </a:r>
            <a:r>
              <a:rPr lang="vi-VN" sz="3000" dirty="0">
                <a:latin typeface="Times New Roman" panose="02020603050405020304" pitchFamily="18" charset="0"/>
                <a:cs typeface="Times New Roman" panose="02020603050405020304" pitchFamily="18" charset="0"/>
              </a:rPr>
              <a:t> ra </a:t>
            </a:r>
            <a:r>
              <a:rPr lang="vi-VN" sz="3000" dirty="0" err="1">
                <a:latin typeface="Times New Roman" panose="02020603050405020304" pitchFamily="18" charset="0"/>
                <a:cs typeface="Times New Roman" panose="02020603050405020304" pitchFamily="18" charset="0"/>
              </a:rPr>
              <a:t>và</a:t>
            </a:r>
            <a:r>
              <a:rPr lang="vi-VN" sz="3000" dirty="0">
                <a:latin typeface="Times New Roman" panose="02020603050405020304" pitchFamily="18" charset="0"/>
                <a:cs typeface="Times New Roman" panose="02020603050405020304" pitchFamily="18" charset="0"/>
              </a:rPr>
              <a:t> so </a:t>
            </a:r>
            <a:r>
              <a:rPr lang="vi-VN" sz="3000" dirty="0" err="1">
                <a:latin typeface="Times New Roman" panose="02020603050405020304" pitchFamily="18" charset="0"/>
                <a:cs typeface="Times New Roman" panose="02020603050405020304" pitchFamily="18" charset="0"/>
              </a:rPr>
              <a:t>màu</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với</a:t>
            </a:r>
            <a:r>
              <a:rPr lang="vi-VN" sz="3000" dirty="0">
                <a:latin typeface="Times New Roman" panose="02020603050405020304" pitchFamily="18" charset="0"/>
                <a:cs typeface="Times New Roman" panose="02020603050405020304" pitchFamily="18" charset="0"/>
              </a:rPr>
              <a:t> thang </a:t>
            </a:r>
            <a:r>
              <a:rPr lang="vi-VN" sz="3000" dirty="0" err="1">
                <a:latin typeface="Times New Roman" panose="02020603050405020304" pitchFamily="18" charset="0"/>
                <a:cs typeface="Times New Roman" panose="02020603050405020304" pitchFamily="18" charset="0"/>
              </a:rPr>
              <a:t>màu</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pH</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chuẩn</a:t>
            </a:r>
            <a:r>
              <a:rPr lang="vi-VN" sz="3000" dirty="0">
                <a:latin typeface="Times New Roman" panose="02020603050405020304" pitchFamily="18" charset="0"/>
                <a:cs typeface="Times New Roman" panose="02020603050405020304" pitchFamily="18" charset="0"/>
              </a:rPr>
              <a:t>. Nếu trùng màu nào thì đất có độ pH tương ứng với độ pH của màu đó. </a:t>
            </a:r>
            <a:endParaRPr lang="en-US" altLang="vi-VN" sz="3000" b="0" dirty="0">
              <a:solidFill>
                <a:srgbClr val="FFFF00"/>
              </a:solidFill>
              <a:latin typeface="Times New Roman" panose="02020603050405020304" pitchFamily="18" charset="0"/>
              <a:cs typeface="Times New Roman" panose="02020603050405020304" pitchFamily="18" charset="0"/>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799" y="3643925"/>
            <a:ext cx="6553201" cy="25861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Hình ảnh 2">
            <a:extLst>
              <a:ext uri="{FF2B5EF4-FFF2-40B4-BE49-F238E27FC236}">
                <a16:creationId xmlns:a16="http://schemas.microsoft.com/office/drawing/2014/main" xmlns="" id="{62CB65FE-DEA4-49DD-BE8A-9DFE8A3DA0D5}"/>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85800" y="2290030"/>
            <a:ext cx="2667000" cy="1517181"/>
          </a:xfrm>
          <a:prstGeom prst="rect">
            <a:avLst/>
          </a:prstGeom>
        </p:spPr>
      </p:pic>
      <p:cxnSp>
        <p:nvCxnSpPr>
          <p:cNvPr id="5" name="Straight Arrow Connector 4"/>
          <p:cNvCxnSpPr/>
          <p:nvPr/>
        </p:nvCxnSpPr>
        <p:spPr>
          <a:xfrm flipH="1">
            <a:off x="2899593" y="2671650"/>
            <a:ext cx="2129608" cy="75735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779486" y="2671650"/>
            <a:ext cx="2249714" cy="1847126"/>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2">
            <a:extLst>
              <a:ext uri="{FF2B5EF4-FFF2-40B4-BE49-F238E27FC236}">
                <a16:creationId xmlns:a16="http://schemas.microsoft.com/office/drawing/2014/main" xmlns="" id="{6BF69CA5-2044-4851-A5FA-FA5BBA42F2FE}"/>
              </a:ext>
            </a:extLst>
          </p:cNvPr>
          <p:cNvSpPr txBox="1">
            <a:spLocks noChangeArrowheads="1"/>
          </p:cNvSpPr>
          <p:nvPr/>
        </p:nvSpPr>
        <p:spPr>
          <a:xfrm>
            <a:off x="5014686" y="2325549"/>
            <a:ext cx="2859314" cy="1255851"/>
          </a:xfrm>
          <a:prstGeom prst="rect">
            <a:avLst/>
          </a:prstGeom>
          <a:ln>
            <a:solidFill>
              <a:srgbClr val="00B0F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US" sz="3000" b="1" dirty="0" smtClean="0">
                <a:solidFill>
                  <a:srgbClr val="C00000"/>
                </a:solidFill>
                <a:latin typeface="Times New Roman" panose="02020603050405020304" pitchFamily="18" charset="0"/>
                <a:cs typeface="Times New Roman" panose="02020603050405020304" pitchFamily="18" charset="0"/>
              </a:rPr>
              <a:t>So </a:t>
            </a:r>
            <a:r>
              <a:rPr lang="en-US" sz="3000" b="1" dirty="0" err="1" smtClean="0">
                <a:solidFill>
                  <a:srgbClr val="C00000"/>
                </a:solidFill>
                <a:latin typeface="Times New Roman" panose="02020603050405020304" pitchFamily="18" charset="0"/>
                <a:cs typeface="Times New Roman" panose="02020603050405020304" pitchFamily="18" charset="0"/>
              </a:rPr>
              <a:t>sánh</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với</a:t>
            </a:r>
            <a:r>
              <a:rPr lang="en-US" sz="3000" b="1" dirty="0" smtClean="0">
                <a:solidFill>
                  <a:srgbClr val="C00000"/>
                </a:solidFill>
                <a:latin typeface="Times New Roman" panose="02020603050405020304" pitchFamily="18" charset="0"/>
                <a:cs typeface="Times New Roman" panose="02020603050405020304" pitchFamily="18" charset="0"/>
              </a:rPr>
              <a:t> thang </a:t>
            </a:r>
            <a:r>
              <a:rPr lang="en-US" sz="3000" b="1" dirty="0" err="1" smtClean="0">
                <a:solidFill>
                  <a:srgbClr val="C00000"/>
                </a:solidFill>
                <a:latin typeface="Times New Roman" panose="02020603050405020304" pitchFamily="18" charset="0"/>
                <a:cs typeface="Times New Roman" panose="02020603050405020304" pitchFamily="18" charset="0"/>
              </a:rPr>
              <a:t>màu</a:t>
            </a:r>
            <a:r>
              <a:rPr lang="en-US" sz="3000" b="1" dirty="0" smtClean="0">
                <a:solidFill>
                  <a:srgbClr val="C00000"/>
                </a:solidFill>
                <a:latin typeface="Times New Roman" panose="02020603050405020304" pitchFamily="18" charset="0"/>
                <a:cs typeface="Times New Roman" panose="02020603050405020304" pitchFamily="18" charset="0"/>
              </a:rPr>
              <a:t> pH</a:t>
            </a:r>
            <a:endParaRPr lang="en-US" altLang="vi-VN" sz="3000" dirty="0">
              <a:solidFill>
                <a:srgbClr val="FFFF00"/>
              </a:solidFill>
              <a:latin typeface="Times New Roman" panose="02020603050405020304" pitchFamily="18" charset="0"/>
              <a:cs typeface="Times New Roman" panose="02020603050405020304" pitchFamily="18" charset="0"/>
            </a:endParaRPr>
          </a:p>
        </p:txBody>
      </p:sp>
      <p:sp>
        <p:nvSpPr>
          <p:cNvPr id="17" name="Rectangle 2">
            <a:extLst>
              <a:ext uri="{FF2B5EF4-FFF2-40B4-BE49-F238E27FC236}">
                <a16:creationId xmlns:a16="http://schemas.microsoft.com/office/drawing/2014/main" xmlns="" id="{6BF69CA5-2044-4851-A5FA-FA5BBA42F2FE}"/>
              </a:ext>
            </a:extLst>
          </p:cNvPr>
          <p:cNvSpPr txBox="1">
            <a:spLocks noChangeArrowheads="1"/>
          </p:cNvSpPr>
          <p:nvPr/>
        </p:nvSpPr>
        <p:spPr>
          <a:xfrm>
            <a:off x="2779485" y="6230074"/>
            <a:ext cx="3545115" cy="627926"/>
          </a:xfrm>
          <a:prstGeom prst="rect">
            <a:avLst/>
          </a:prstGeom>
          <a:ln>
            <a:solidFill>
              <a:srgbClr val="00B0F0"/>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US" sz="3000" b="1" dirty="0">
                <a:solidFill>
                  <a:srgbClr val="000000"/>
                </a:solidFill>
                <a:latin typeface="Times New Roman" panose="02020603050405020304" pitchFamily="18" charset="0"/>
                <a:cs typeface="Times New Roman" panose="02020603050405020304" pitchFamily="18" charset="0"/>
              </a:rPr>
              <a:t>T</a:t>
            </a:r>
            <a:r>
              <a:rPr lang="en-US" sz="3000" b="1" dirty="0" smtClean="0">
                <a:solidFill>
                  <a:srgbClr val="000000"/>
                </a:solidFill>
                <a:latin typeface="Times New Roman" panose="02020603050405020304" pitchFamily="18" charset="0"/>
                <a:cs typeface="Times New Roman" panose="02020603050405020304" pitchFamily="18" charset="0"/>
              </a:rPr>
              <a:t>hang </a:t>
            </a:r>
            <a:r>
              <a:rPr lang="en-US" sz="3000" b="1" dirty="0" err="1" smtClean="0">
                <a:solidFill>
                  <a:srgbClr val="000000"/>
                </a:solidFill>
                <a:latin typeface="Times New Roman" panose="02020603050405020304" pitchFamily="18" charset="0"/>
                <a:cs typeface="Times New Roman" panose="02020603050405020304" pitchFamily="18" charset="0"/>
              </a:rPr>
              <a:t>màu</a:t>
            </a:r>
            <a:r>
              <a:rPr lang="en-US" sz="3000" b="1" dirty="0" smtClean="0">
                <a:solidFill>
                  <a:srgbClr val="000000"/>
                </a:solidFill>
                <a:latin typeface="Times New Roman" panose="02020603050405020304" pitchFamily="18" charset="0"/>
                <a:cs typeface="Times New Roman" panose="02020603050405020304" pitchFamily="18" charset="0"/>
              </a:rPr>
              <a:t> pH</a:t>
            </a:r>
            <a:endParaRPr lang="en-US" altLang="vi-VN" sz="3000" dirty="0">
              <a:solidFill>
                <a:srgbClr val="00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533400" y="76200"/>
            <a:ext cx="4732386" cy="646331"/>
          </a:xfrm>
          <a:prstGeom prst="rect">
            <a:avLst/>
          </a:prstGeom>
        </p:spPr>
        <p:txBody>
          <a:bodyPr wrap="none">
            <a:spAutoFit/>
          </a:bodyPr>
          <a:lstStyle/>
          <a:p>
            <a:r>
              <a:rPr lang="vi-VN" altLang="vi-VN" sz="3600" b="1" dirty="0">
                <a:solidFill>
                  <a:srgbClr val="0070C0"/>
                </a:solidFill>
                <a:latin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cs typeface="Times New Roman" panose="02020603050405020304" pitchFamily="18" charset="0"/>
              </a:rPr>
              <a:t>. Quy trình thực hành</a:t>
            </a:r>
            <a:endParaRPr lang="en-US" sz="3600" dirty="0"/>
          </a:p>
        </p:txBody>
      </p:sp>
    </p:spTree>
    <p:extLst>
      <p:ext uri="{BB962C8B-B14F-4D97-AF65-F5344CB8AC3E}">
        <p14:creationId xmlns:p14="http://schemas.microsoft.com/office/powerpoint/2010/main" val="420077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14" grpId="0" animBg="1"/>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3">
            <a:extLst>
              <a:ext uri="{FF2B5EF4-FFF2-40B4-BE49-F238E27FC236}">
                <a16:creationId xmlns:a16="http://schemas.microsoft.com/office/drawing/2014/main" xmlns="" id="{D45C41B9-74E1-4CD0-812E-B2715FC2406D}"/>
              </a:ext>
            </a:extLst>
          </p:cNvPr>
          <p:cNvSpPr>
            <a:spLocks noGrp="1" noChangeArrowheads="1"/>
          </p:cNvSpPr>
          <p:nvPr>
            <p:ph idx="1"/>
          </p:nvPr>
        </p:nvSpPr>
        <p:spPr>
          <a:xfrm>
            <a:off x="0" y="5984875"/>
            <a:ext cx="9144000" cy="873125"/>
          </a:xfrm>
        </p:spPr>
        <p:txBody>
          <a:bodyPr/>
          <a:lstStyle/>
          <a:p>
            <a:pPr algn="ctr" eaLnBrk="1" hangingPunct="1">
              <a:buFont typeface="Wingdings" panose="05000000000000000000" pitchFamily="2" charset="2"/>
              <a:buNone/>
              <a:defRPr/>
            </a:pPr>
            <a:r>
              <a:rPr lang="en-US" altLang="vi-VN" b="1" dirty="0" err="1">
                <a:solidFill>
                  <a:srgbClr val="C00000"/>
                </a:solidFill>
                <a:latin typeface="Times New Roman" panose="02020603050405020304" pitchFamily="18" charset="0"/>
                <a:cs typeface="Times New Roman" panose="02020603050405020304" pitchFamily="18" charset="0"/>
              </a:rPr>
              <a:t>Đo</a:t>
            </a:r>
            <a:r>
              <a:rPr lang="en-US" altLang="vi-VN" b="1" dirty="0">
                <a:solidFill>
                  <a:srgbClr val="C00000"/>
                </a:solidFill>
                <a:latin typeface="Times New Roman" panose="02020603050405020304" pitchFamily="18" charset="0"/>
                <a:cs typeface="Times New Roman" panose="02020603050405020304" pitchFamily="18" charset="0"/>
              </a:rPr>
              <a:t> pH </a:t>
            </a:r>
            <a:r>
              <a:rPr lang="en-US" altLang="vi-VN" b="1" dirty="0" err="1">
                <a:solidFill>
                  <a:srgbClr val="C00000"/>
                </a:solidFill>
                <a:latin typeface="Times New Roman" panose="02020603050405020304" pitchFamily="18" charset="0"/>
                <a:cs typeface="Times New Roman" panose="02020603050405020304" pitchFamily="18" charset="0"/>
              </a:rPr>
              <a:t>trong</a:t>
            </a:r>
            <a:r>
              <a:rPr lang="en-US" altLang="vi-VN" b="1" dirty="0">
                <a:solidFill>
                  <a:srgbClr val="C00000"/>
                </a:solidFill>
                <a:latin typeface="Times New Roman" panose="02020603050405020304" pitchFamily="18" charset="0"/>
                <a:cs typeface="Times New Roman" panose="02020603050405020304" pitchFamily="18" charset="0"/>
              </a:rPr>
              <a:t> </a:t>
            </a:r>
            <a:r>
              <a:rPr lang="en-US" altLang="vi-VN" b="1" dirty="0" err="1">
                <a:solidFill>
                  <a:srgbClr val="C00000"/>
                </a:solidFill>
                <a:latin typeface="Times New Roman" panose="02020603050405020304" pitchFamily="18" charset="0"/>
                <a:cs typeface="Times New Roman" panose="02020603050405020304" pitchFamily="18" charset="0"/>
              </a:rPr>
              <a:t>phòng</a:t>
            </a:r>
            <a:r>
              <a:rPr lang="en-US" altLang="vi-VN" b="1" dirty="0">
                <a:solidFill>
                  <a:srgbClr val="C00000"/>
                </a:solidFill>
                <a:latin typeface="Times New Roman" panose="02020603050405020304" pitchFamily="18" charset="0"/>
                <a:cs typeface="Times New Roman" panose="02020603050405020304" pitchFamily="18" charset="0"/>
              </a:rPr>
              <a:t> </a:t>
            </a:r>
            <a:r>
              <a:rPr lang="en-US" altLang="vi-VN" b="1" dirty="0" err="1">
                <a:solidFill>
                  <a:srgbClr val="C00000"/>
                </a:solidFill>
                <a:latin typeface="Times New Roman" panose="02020603050405020304" pitchFamily="18" charset="0"/>
                <a:cs typeface="Times New Roman" panose="02020603050405020304" pitchFamily="18" charset="0"/>
              </a:rPr>
              <a:t>thí</a:t>
            </a:r>
            <a:r>
              <a:rPr lang="en-US" altLang="vi-VN" b="1" dirty="0">
                <a:solidFill>
                  <a:srgbClr val="C00000"/>
                </a:solidFill>
                <a:latin typeface="Times New Roman" panose="02020603050405020304" pitchFamily="18" charset="0"/>
                <a:cs typeface="Times New Roman" panose="02020603050405020304" pitchFamily="18" charset="0"/>
              </a:rPr>
              <a:t> </a:t>
            </a:r>
            <a:r>
              <a:rPr lang="en-US" altLang="vi-VN" b="1" dirty="0" err="1">
                <a:solidFill>
                  <a:srgbClr val="C00000"/>
                </a:solidFill>
                <a:latin typeface="Times New Roman" panose="02020603050405020304" pitchFamily="18" charset="0"/>
                <a:cs typeface="Times New Roman" panose="02020603050405020304" pitchFamily="18" charset="0"/>
              </a:rPr>
              <a:t>nghiệm</a:t>
            </a:r>
            <a:r>
              <a:rPr lang="en-US" altLang="vi-VN" b="1" dirty="0">
                <a:solidFill>
                  <a:srgbClr val="C00000"/>
                </a:solidFill>
                <a:latin typeface="Times New Roman" panose="02020603050405020304" pitchFamily="18" charset="0"/>
                <a:cs typeface="Times New Roman" panose="02020603050405020304" pitchFamily="18" charset="0"/>
              </a:rPr>
              <a:t> </a:t>
            </a:r>
            <a:r>
              <a:rPr lang="en-US" altLang="vi-VN" b="1" dirty="0" err="1">
                <a:solidFill>
                  <a:srgbClr val="C00000"/>
                </a:solidFill>
                <a:latin typeface="Times New Roman" panose="02020603050405020304" pitchFamily="18" charset="0"/>
                <a:cs typeface="Times New Roman" panose="02020603050405020304" pitchFamily="18" charset="0"/>
              </a:rPr>
              <a:t>bằng</a:t>
            </a:r>
            <a:r>
              <a:rPr lang="en-US" altLang="vi-VN" b="1" dirty="0">
                <a:solidFill>
                  <a:srgbClr val="C00000"/>
                </a:solidFill>
                <a:latin typeface="Times New Roman" panose="02020603050405020304" pitchFamily="18" charset="0"/>
                <a:cs typeface="Times New Roman" panose="02020603050405020304" pitchFamily="18" charset="0"/>
              </a:rPr>
              <a:t> </a:t>
            </a:r>
            <a:r>
              <a:rPr lang="en-US" altLang="vi-VN" b="1" dirty="0" err="1">
                <a:solidFill>
                  <a:srgbClr val="C00000"/>
                </a:solidFill>
                <a:latin typeface="Times New Roman" panose="02020603050405020304" pitchFamily="18" charset="0"/>
                <a:cs typeface="Times New Roman" panose="02020603050405020304" pitchFamily="18" charset="0"/>
              </a:rPr>
              <a:t>giấy</a:t>
            </a:r>
            <a:r>
              <a:rPr lang="en-US" altLang="vi-VN" b="1" dirty="0">
                <a:solidFill>
                  <a:srgbClr val="C00000"/>
                </a:solidFill>
                <a:latin typeface="Times New Roman" panose="02020603050405020304" pitchFamily="18" charset="0"/>
                <a:cs typeface="Times New Roman" panose="02020603050405020304" pitchFamily="18" charset="0"/>
              </a:rPr>
              <a:t> </a:t>
            </a:r>
            <a:r>
              <a:rPr lang="en-US" altLang="vi-VN" b="1" dirty="0" err="1">
                <a:solidFill>
                  <a:srgbClr val="C00000"/>
                </a:solidFill>
                <a:latin typeface="Times New Roman" panose="02020603050405020304" pitchFamily="18" charset="0"/>
                <a:cs typeface="Times New Roman" panose="02020603050405020304" pitchFamily="18" charset="0"/>
              </a:rPr>
              <a:t>quỳ</a:t>
            </a:r>
            <a:endParaRPr lang="en-US" altLang="vi-VN" b="1" dirty="0">
              <a:solidFill>
                <a:srgbClr val="C00000"/>
              </a:solidFill>
              <a:latin typeface="Times New Roman" panose="02020603050405020304" pitchFamily="18" charset="0"/>
              <a:cs typeface="Times New Roman" panose="02020603050405020304" pitchFamily="18" charset="0"/>
            </a:endParaRPr>
          </a:p>
        </p:txBody>
      </p:sp>
      <p:pic>
        <p:nvPicPr>
          <p:cNvPr id="27651" name="Picture 4">
            <a:extLst>
              <a:ext uri="{FF2B5EF4-FFF2-40B4-BE49-F238E27FC236}">
                <a16:creationId xmlns:a16="http://schemas.microsoft.com/office/drawing/2014/main" xmlns="" id="{CE67E18E-B9B6-4C4F-9247-437A9B709F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304800"/>
            <a:ext cx="65532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47682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slide(fromBottom)">
                                      <p:cBhvr>
                                        <p:cTn id="7" dur="500">
                                          <p:stCondLst>
                                            <p:cond delay="0"/>
                                          </p:stCondLst>
                                        </p:cTn>
                                        <p:tgtEl>
                                          <p:spTgt spid="194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81600"/>
            <a:ext cx="8229600" cy="1143000"/>
          </a:xfrm>
        </p:spPr>
        <p:txBody>
          <a:bodyPr>
            <a:normAutofit/>
          </a:bodyPr>
          <a:lstStyle/>
          <a:p>
            <a:r>
              <a:rPr lang="en-US" sz="3000" b="1" dirty="0" err="1" smtClean="0">
                <a:solidFill>
                  <a:srgbClr val="C00000"/>
                </a:solidFill>
                <a:latin typeface="Times New Roman" panose="02020603050405020304" pitchFamily="18" charset="0"/>
                <a:cs typeface="Times New Roman" panose="02020603050405020304" pitchFamily="18" charset="0"/>
              </a:rPr>
              <a:t>Đo</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độ</a:t>
            </a:r>
            <a:r>
              <a:rPr lang="en-US" sz="3000" b="1" dirty="0" smtClean="0">
                <a:solidFill>
                  <a:srgbClr val="C00000"/>
                </a:solidFill>
                <a:latin typeface="Times New Roman" panose="02020603050405020304" pitchFamily="18" charset="0"/>
                <a:cs typeface="Times New Roman" panose="02020603050405020304" pitchFamily="18" charset="0"/>
              </a:rPr>
              <a:t> pH </a:t>
            </a:r>
            <a:r>
              <a:rPr lang="en-US" sz="3000" b="1" dirty="0" err="1" smtClean="0">
                <a:solidFill>
                  <a:srgbClr val="C00000"/>
                </a:solidFill>
                <a:latin typeface="Times New Roman" panose="02020603050405020304" pitchFamily="18" charset="0"/>
                <a:cs typeface="Times New Roman" panose="02020603050405020304" pitchFamily="18" charset="0"/>
              </a:rPr>
              <a:t>của</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đất</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bằng</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máy</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đo</a:t>
            </a:r>
            <a:r>
              <a:rPr lang="en-US" sz="3000" b="1" dirty="0" smtClean="0">
                <a:solidFill>
                  <a:srgbClr val="C00000"/>
                </a:solidFill>
                <a:latin typeface="Times New Roman" panose="02020603050405020304" pitchFamily="18" charset="0"/>
                <a:cs typeface="Times New Roman" panose="02020603050405020304" pitchFamily="18" charset="0"/>
              </a:rPr>
              <a:t> pH</a:t>
            </a:r>
            <a:endParaRPr lang="en-US" sz="3000" b="1" dirty="0">
              <a:solidFill>
                <a:srgbClr val="C00000"/>
              </a:solidFill>
              <a:latin typeface="Times New Roman" panose="02020603050405020304" pitchFamily="18" charset="0"/>
              <a:cs typeface="Times New Roman" panose="02020603050405020304" pitchFamily="18" charset="0"/>
            </a:endParaRPr>
          </a:p>
        </p:txBody>
      </p:sp>
      <p:pic>
        <p:nvPicPr>
          <p:cNvPr id="4098" name="Picture 2" descr="Độ ph của đất là gì - Cách đo độ ph của đất phổ biến hiện n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457200"/>
            <a:ext cx="4724400" cy="47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45151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 y="0"/>
            <a:ext cx="8229600" cy="1143000"/>
          </a:xfrm>
        </p:spPr>
        <p:txBody>
          <a:bodyPr>
            <a:normAutofit fontScale="90000"/>
          </a:bodyPr>
          <a:lstStyle/>
          <a:p>
            <a:pPr algn="l"/>
            <a:r>
              <a:rPr lang="en-US" b="1" dirty="0" smtClean="0">
                <a:solidFill>
                  <a:srgbClr val="FF0000"/>
                </a:solidFill>
                <a:latin typeface="Times New Roman" panose="02020603050405020304" pitchFamily="18" charset="0"/>
                <a:cs typeface="Times New Roman" panose="02020603050405020304" pitchFamily="18" charset="0"/>
              </a:rPr>
              <a:t>III. Thực hành: </a:t>
            </a:r>
            <a:r>
              <a:rPr lang="en-US" b="1" dirty="0" smtClean="0">
                <a:solidFill>
                  <a:srgbClr val="FF0000"/>
                </a:solidFill>
                <a:latin typeface="Times New Roman" panose="02020603050405020304" pitchFamily="18" charset="0"/>
                <a:cs typeface="Times New Roman" panose="02020603050405020304" pitchFamily="18" charset="0"/>
              </a:rPr>
              <a:t/>
            </a:r>
            <a:br>
              <a:rPr lang="en-US" b="1" dirty="0" smtClean="0">
                <a:solidFill>
                  <a:srgbClr val="FF0000"/>
                </a:solidFill>
                <a:latin typeface="Times New Roman" panose="02020603050405020304" pitchFamily="18" charset="0"/>
                <a:cs typeface="Times New Roman" panose="02020603050405020304" pitchFamily="18" charset="0"/>
              </a:rPr>
            </a:br>
            <a:r>
              <a:rPr lang="en-US" sz="2700" b="1" dirty="0" smtClean="0">
                <a:solidFill>
                  <a:srgbClr val="0070C0"/>
                </a:solidFill>
                <a:latin typeface="Times New Roman" panose="02020603050405020304" pitchFamily="18" charset="0"/>
                <a:cs typeface="Times New Roman" panose="02020603050405020304" pitchFamily="18" charset="0"/>
              </a:rPr>
              <a:t>* Đối với trường hợp HS có mẫu đất để thực hành:</a:t>
            </a:r>
            <a:endParaRPr lang="en-US" sz="2700" b="1" dirty="0">
              <a:solidFill>
                <a:srgbClr val="0070C0"/>
              </a:solidFill>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645579587"/>
              </p:ext>
            </p:extLst>
          </p:nvPr>
        </p:nvGraphicFramePr>
        <p:xfrm>
          <a:off x="228600" y="3962400"/>
          <a:ext cx="8763000" cy="2336800"/>
        </p:xfrm>
        <a:graphic>
          <a:graphicData uri="http://schemas.openxmlformats.org/drawingml/2006/table">
            <a:tbl>
              <a:tblPr firstRow="1" bandRow="1">
                <a:tableStyleId>{5C22544A-7EE6-4342-B048-85BDC9FD1C3A}</a:tableStyleId>
              </a:tblPr>
              <a:tblGrid>
                <a:gridCol w="1661948"/>
                <a:gridCol w="3777155"/>
                <a:gridCol w="3323897"/>
              </a:tblGrid>
              <a:tr h="370840">
                <a:tc>
                  <a:txBody>
                    <a:bodyPr/>
                    <a:lstStyle/>
                    <a:p>
                      <a:r>
                        <a:rPr lang="en-US" sz="3000" b="1" dirty="0" err="1" smtClean="0">
                          <a:solidFill>
                            <a:srgbClr val="C00000"/>
                          </a:solidFill>
                          <a:latin typeface="Times New Roman" panose="02020603050405020304" pitchFamily="18" charset="0"/>
                          <a:cs typeface="Times New Roman" panose="02020603050405020304" pitchFamily="18" charset="0"/>
                        </a:rPr>
                        <a:t>Mẫu</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đất</a:t>
                      </a:r>
                      <a:endParaRPr lang="en-US" sz="3000" b="1" dirty="0">
                        <a:solidFill>
                          <a:srgbClr val="C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3000" b="1" dirty="0" err="1" smtClean="0">
                          <a:solidFill>
                            <a:srgbClr val="C00000"/>
                          </a:solidFill>
                          <a:latin typeface="Times New Roman" panose="02020603050405020304" pitchFamily="18" charset="0"/>
                          <a:cs typeface="Times New Roman" panose="02020603050405020304" pitchFamily="18" charset="0"/>
                        </a:rPr>
                        <a:t>Trạng</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thái</a:t>
                      </a:r>
                      <a:r>
                        <a:rPr lang="en-US" sz="3000" b="1" baseline="0" dirty="0" smtClean="0">
                          <a:solidFill>
                            <a:srgbClr val="C00000"/>
                          </a:solidFill>
                          <a:latin typeface="Times New Roman" panose="02020603050405020304" pitchFamily="18" charset="0"/>
                          <a:cs typeface="Times New Roman" panose="02020603050405020304" pitchFamily="18" charset="0"/>
                        </a:rPr>
                        <a:t> </a:t>
                      </a:r>
                      <a:r>
                        <a:rPr lang="en-US" sz="3000" b="1" baseline="0" dirty="0" err="1" smtClean="0">
                          <a:solidFill>
                            <a:srgbClr val="C00000"/>
                          </a:solidFill>
                          <a:latin typeface="Times New Roman" panose="02020603050405020304" pitchFamily="18" charset="0"/>
                          <a:cs typeface="Times New Roman" panose="02020603050405020304" pitchFamily="18" charset="0"/>
                        </a:rPr>
                        <a:t>sau</a:t>
                      </a:r>
                      <a:r>
                        <a:rPr lang="en-US" sz="3000" b="1" baseline="0" dirty="0" smtClean="0">
                          <a:solidFill>
                            <a:srgbClr val="C00000"/>
                          </a:solidFill>
                          <a:latin typeface="Times New Roman" panose="02020603050405020304" pitchFamily="18" charset="0"/>
                          <a:cs typeface="Times New Roman" panose="02020603050405020304" pitchFamily="18" charset="0"/>
                        </a:rPr>
                        <a:t> </a:t>
                      </a:r>
                      <a:r>
                        <a:rPr lang="en-US" sz="3000" b="1" baseline="0" dirty="0" err="1" smtClean="0">
                          <a:solidFill>
                            <a:srgbClr val="C00000"/>
                          </a:solidFill>
                          <a:latin typeface="Times New Roman" panose="02020603050405020304" pitchFamily="18" charset="0"/>
                          <a:cs typeface="Times New Roman" panose="02020603050405020304" pitchFamily="18" charset="0"/>
                        </a:rPr>
                        <a:t>khi</a:t>
                      </a:r>
                      <a:r>
                        <a:rPr lang="en-US" sz="3000" b="1" baseline="0" dirty="0" smtClean="0">
                          <a:solidFill>
                            <a:srgbClr val="C00000"/>
                          </a:solidFill>
                          <a:latin typeface="Times New Roman" panose="02020603050405020304" pitchFamily="18" charset="0"/>
                          <a:cs typeface="Times New Roman" panose="02020603050405020304" pitchFamily="18" charset="0"/>
                        </a:rPr>
                        <a:t> </a:t>
                      </a:r>
                      <a:r>
                        <a:rPr lang="en-US" sz="3000" b="1" baseline="0" dirty="0" err="1" smtClean="0">
                          <a:solidFill>
                            <a:srgbClr val="C00000"/>
                          </a:solidFill>
                          <a:latin typeface="Times New Roman" panose="02020603050405020304" pitchFamily="18" charset="0"/>
                          <a:cs typeface="Times New Roman" panose="02020603050405020304" pitchFamily="18" charset="0"/>
                        </a:rPr>
                        <a:t>vê</a:t>
                      </a:r>
                      <a:endParaRPr lang="en-US" sz="3000" b="1" dirty="0">
                        <a:solidFill>
                          <a:srgbClr val="C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r>
                        <a:rPr lang="en-US" sz="3000" b="1" dirty="0" err="1" smtClean="0">
                          <a:solidFill>
                            <a:srgbClr val="C00000"/>
                          </a:solidFill>
                          <a:latin typeface="Times New Roman" panose="02020603050405020304" pitchFamily="18" charset="0"/>
                          <a:cs typeface="Times New Roman" panose="02020603050405020304" pitchFamily="18" charset="0"/>
                        </a:rPr>
                        <a:t>Loại</a:t>
                      </a:r>
                      <a:r>
                        <a:rPr lang="en-US" sz="3000" b="1" dirty="0" smtClean="0">
                          <a:solidFill>
                            <a:srgbClr val="C00000"/>
                          </a:solidFill>
                          <a:latin typeface="Times New Roman" panose="02020603050405020304" pitchFamily="18" charset="0"/>
                          <a:cs typeface="Times New Roman" panose="02020603050405020304" pitchFamily="18" charset="0"/>
                        </a:rPr>
                        <a:t> </a:t>
                      </a:r>
                      <a:r>
                        <a:rPr lang="en-US" sz="3000" b="1" dirty="0" err="1" smtClean="0">
                          <a:solidFill>
                            <a:srgbClr val="C00000"/>
                          </a:solidFill>
                          <a:latin typeface="Times New Roman" panose="02020603050405020304" pitchFamily="18" charset="0"/>
                          <a:cs typeface="Times New Roman" panose="02020603050405020304" pitchFamily="18" charset="0"/>
                        </a:rPr>
                        <a:t>đất</a:t>
                      </a:r>
                      <a:r>
                        <a:rPr lang="en-US" sz="3000" b="1" baseline="0" dirty="0" smtClean="0">
                          <a:solidFill>
                            <a:srgbClr val="C00000"/>
                          </a:solidFill>
                          <a:latin typeface="Times New Roman" panose="02020603050405020304" pitchFamily="18" charset="0"/>
                          <a:cs typeface="Times New Roman" panose="02020603050405020304" pitchFamily="18" charset="0"/>
                        </a:rPr>
                        <a:t> </a:t>
                      </a:r>
                      <a:r>
                        <a:rPr lang="en-US" sz="3000" b="1" baseline="0" dirty="0" err="1" smtClean="0">
                          <a:solidFill>
                            <a:srgbClr val="C00000"/>
                          </a:solidFill>
                          <a:latin typeface="Times New Roman" panose="02020603050405020304" pitchFamily="18" charset="0"/>
                          <a:cs typeface="Times New Roman" panose="02020603050405020304" pitchFamily="18" charset="0"/>
                        </a:rPr>
                        <a:t>xác</a:t>
                      </a:r>
                      <a:r>
                        <a:rPr lang="en-US" sz="3000" b="1" baseline="0" dirty="0" smtClean="0">
                          <a:solidFill>
                            <a:srgbClr val="C00000"/>
                          </a:solidFill>
                          <a:latin typeface="Times New Roman" panose="02020603050405020304" pitchFamily="18" charset="0"/>
                          <a:cs typeface="Times New Roman" panose="02020603050405020304" pitchFamily="18" charset="0"/>
                        </a:rPr>
                        <a:t> </a:t>
                      </a:r>
                      <a:r>
                        <a:rPr lang="en-US" sz="3000" b="1" baseline="0" dirty="0" err="1" smtClean="0">
                          <a:solidFill>
                            <a:srgbClr val="C00000"/>
                          </a:solidFill>
                          <a:latin typeface="Times New Roman" panose="02020603050405020304" pitchFamily="18" charset="0"/>
                          <a:cs typeface="Times New Roman" panose="02020603050405020304" pitchFamily="18" charset="0"/>
                        </a:rPr>
                        <a:t>định</a:t>
                      </a:r>
                      <a:endParaRPr lang="en-US" sz="3000" b="1" dirty="0">
                        <a:solidFill>
                          <a:srgbClr val="C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r>
              <a:tr h="568960">
                <a:tc>
                  <a:txBody>
                    <a:bodyPr/>
                    <a:lstStyle/>
                    <a:p>
                      <a:r>
                        <a:rPr lang="en-US" sz="3000" b="1" dirty="0" smtClean="0">
                          <a:solidFill>
                            <a:srgbClr val="000000"/>
                          </a:solidFill>
                          <a:latin typeface="Times New Roman" panose="02020603050405020304" pitchFamily="18" charset="0"/>
                          <a:cs typeface="Times New Roman" panose="02020603050405020304" pitchFamily="18" charset="0"/>
                        </a:rPr>
                        <a:t>1</a:t>
                      </a:r>
                      <a:endParaRPr lang="en-US" sz="3000" b="1" dirty="0">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endParaRPr lang="en-US" sz="3000" b="1">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endParaRPr lang="en-US" sz="3000" b="1" dirty="0">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r>
              <a:tr h="609600">
                <a:tc>
                  <a:txBody>
                    <a:bodyPr/>
                    <a:lstStyle/>
                    <a:p>
                      <a:r>
                        <a:rPr lang="en-US" sz="3000" b="1" dirty="0" smtClean="0">
                          <a:solidFill>
                            <a:srgbClr val="000000"/>
                          </a:solidFill>
                          <a:latin typeface="Times New Roman" panose="02020603050405020304" pitchFamily="18" charset="0"/>
                          <a:cs typeface="Times New Roman" panose="02020603050405020304" pitchFamily="18" charset="0"/>
                        </a:rPr>
                        <a:t>2</a:t>
                      </a:r>
                      <a:endParaRPr lang="en-US" sz="3000" b="1" dirty="0">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endParaRPr lang="en-US" sz="3000" b="1">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endParaRPr lang="en-US" sz="3000" b="1">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r>
              <a:tr h="609600">
                <a:tc>
                  <a:txBody>
                    <a:bodyPr/>
                    <a:lstStyle/>
                    <a:p>
                      <a:endParaRPr lang="en-US" sz="3000" b="1" dirty="0">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endParaRPr lang="en-US" sz="3000" b="1" dirty="0">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endParaRPr lang="en-US" sz="3000" b="1" dirty="0">
                        <a:solidFill>
                          <a:srgbClr val="000000"/>
                        </a:solidFill>
                        <a:latin typeface="Times New Roman" panose="02020603050405020304" pitchFamily="18" charset="0"/>
                        <a:cs typeface="Times New Roman" panose="02020603050405020304" pitchFamily="18" charset="0"/>
                      </a:endParaRPr>
                    </a:p>
                  </a:txBody>
                  <a:tcP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r>
            </a:tbl>
          </a:graphicData>
        </a:graphic>
      </p:graphicFrame>
      <p:sp>
        <p:nvSpPr>
          <p:cNvPr id="5" name="Rectangle 3"/>
          <p:cNvSpPr txBox="1">
            <a:spLocks noChangeArrowheads="1"/>
          </p:cNvSpPr>
          <p:nvPr/>
        </p:nvSpPr>
        <p:spPr>
          <a:xfrm>
            <a:off x="-14516" y="990600"/>
            <a:ext cx="9071429" cy="22860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buClr>
                <a:schemeClr val="tx1"/>
              </a:buClr>
              <a:buFont typeface="Wingdings" panose="05000000000000000000" pitchFamily="2" charset="2"/>
              <a:buChar char="Ø"/>
            </a:pPr>
            <a:r>
              <a:rPr lang="en-US" altLang="en-US" sz="2800" dirty="0" smtClean="0">
                <a:latin typeface="Times New Roman" panose="02020603050405020304" pitchFamily="18" charset="0"/>
              </a:rPr>
              <a:t>Các </a:t>
            </a:r>
            <a:r>
              <a:rPr lang="en-US" altLang="en-US" sz="2800" dirty="0" smtClean="0">
                <a:latin typeface="Times New Roman" panose="02020603050405020304" pitchFamily="18" charset="0"/>
              </a:rPr>
              <a:t>em tiến hành làm </a:t>
            </a:r>
            <a:r>
              <a:rPr lang="en-US" altLang="en-US" sz="2800" dirty="0" smtClean="0">
                <a:latin typeface="Times New Roman" panose="02020603050405020304" pitchFamily="18" charset="0"/>
              </a:rPr>
              <a:t>quy </a:t>
            </a:r>
            <a:r>
              <a:rPr lang="en-US" altLang="en-US" sz="2800" dirty="0" smtClean="0">
                <a:latin typeface="Times New Roman" panose="02020603050405020304" pitchFamily="18" charset="0"/>
              </a:rPr>
              <a:t>trình thực hành xác định thành phần cơ giới của đất bằng phương pháp đơn giản (1 loại đất trong vườn, chậu cảnh…).</a:t>
            </a:r>
          </a:p>
          <a:p>
            <a:pPr fontAlgn="auto">
              <a:spcAft>
                <a:spcPts val="0"/>
              </a:spcAft>
              <a:buClr>
                <a:schemeClr val="tx1"/>
              </a:buClr>
              <a:buFont typeface="Wingdings" panose="05000000000000000000" pitchFamily="2" charset="2"/>
              <a:buChar char="Ø"/>
            </a:pPr>
            <a:r>
              <a:rPr lang="en-US" altLang="en-US" sz="2800" dirty="0" smtClean="0">
                <a:latin typeface="Times New Roman" panose="02020603050405020304" pitchFamily="18" charset="0"/>
              </a:rPr>
              <a:t>Hình </a:t>
            </a:r>
            <a:r>
              <a:rPr lang="en-US" altLang="en-US" sz="2800" dirty="0" smtClean="0">
                <a:latin typeface="Times New Roman" panose="02020603050405020304" pitchFamily="18" charset="0"/>
              </a:rPr>
              <a:t>thức: Viết </a:t>
            </a:r>
            <a:r>
              <a:rPr lang="en-US" altLang="en-US" sz="2800" dirty="0" smtClean="0">
                <a:latin typeface="Times New Roman" panose="02020603050405020304" pitchFamily="18" charset="0"/>
              </a:rPr>
              <a:t>báo cáo thực hành theo biểu </a:t>
            </a:r>
            <a:r>
              <a:rPr lang="en-US" altLang="en-US" sz="2800" dirty="0" smtClean="0">
                <a:latin typeface="Times New Roman" panose="02020603050405020304" pitchFamily="18" charset="0"/>
              </a:rPr>
              <a:t>bảng sau (viết vào tập) (chụp </a:t>
            </a:r>
            <a:r>
              <a:rPr lang="en-US" altLang="en-US" sz="2800" dirty="0" smtClean="0">
                <a:latin typeface="Times New Roman" panose="02020603050405020304" pitchFamily="18" charset="0"/>
              </a:rPr>
              <a:t>hình sản phẩm thực </a:t>
            </a:r>
            <a:r>
              <a:rPr lang="en-US" altLang="en-US" sz="2800" dirty="0" smtClean="0">
                <a:latin typeface="Times New Roman" panose="02020603050405020304" pitchFamily="18" charset="0"/>
              </a:rPr>
              <a:t>hành và lưu lại nộp cho GV khi được yêu cầu). </a:t>
            </a:r>
            <a:endParaRPr lang="en-US" altLang="en-US" sz="2800" dirty="0">
              <a:latin typeface="Times New Roman" panose="02020603050405020304" pitchFamily="18" charset="0"/>
            </a:endParaRPr>
          </a:p>
        </p:txBody>
      </p:sp>
    </p:spTree>
    <p:extLst>
      <p:ext uri="{BB962C8B-B14F-4D97-AF65-F5344CB8AC3E}">
        <p14:creationId xmlns:p14="http://schemas.microsoft.com/office/powerpoint/2010/main" val="41313532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 y="0"/>
            <a:ext cx="8229600" cy="1143000"/>
          </a:xfrm>
        </p:spPr>
        <p:txBody>
          <a:bodyPr>
            <a:normAutofit fontScale="90000"/>
          </a:bodyPr>
          <a:lstStyle/>
          <a:p>
            <a:pPr algn="l"/>
            <a:r>
              <a:rPr lang="en-US" b="1" dirty="0" smtClean="0">
                <a:solidFill>
                  <a:srgbClr val="FF0000"/>
                </a:solidFill>
                <a:latin typeface="Times New Roman" panose="02020603050405020304" pitchFamily="18" charset="0"/>
                <a:cs typeface="Times New Roman" panose="02020603050405020304" pitchFamily="18" charset="0"/>
              </a:rPr>
              <a:t>III. Thực hành: </a:t>
            </a:r>
            <a:r>
              <a:rPr lang="en-US" b="1" dirty="0" smtClean="0">
                <a:solidFill>
                  <a:srgbClr val="FF0000"/>
                </a:solidFill>
                <a:latin typeface="Times New Roman" panose="02020603050405020304" pitchFamily="18" charset="0"/>
                <a:cs typeface="Times New Roman" panose="02020603050405020304" pitchFamily="18" charset="0"/>
              </a:rPr>
              <a:t/>
            </a:r>
            <a:br>
              <a:rPr lang="en-US" b="1" dirty="0" smtClean="0">
                <a:solidFill>
                  <a:srgbClr val="FF0000"/>
                </a:solidFill>
                <a:latin typeface="Times New Roman" panose="02020603050405020304" pitchFamily="18" charset="0"/>
                <a:cs typeface="Times New Roman" panose="02020603050405020304" pitchFamily="18" charset="0"/>
              </a:rPr>
            </a:br>
            <a:r>
              <a:rPr lang="en-US" sz="2700" b="1" dirty="0" smtClean="0">
                <a:solidFill>
                  <a:srgbClr val="0070C0"/>
                </a:solidFill>
                <a:latin typeface="Times New Roman" panose="02020603050405020304" pitchFamily="18" charset="0"/>
                <a:cs typeface="Times New Roman" panose="02020603050405020304" pitchFamily="18" charset="0"/>
              </a:rPr>
              <a:t>* Đối với trường hợp HS không có mẫu đất để thực hành:</a:t>
            </a:r>
            <a:endParaRPr lang="en-US" sz="2700" b="1" dirty="0">
              <a:solidFill>
                <a:srgbClr val="0070C0"/>
              </a:solidFill>
              <a:latin typeface="Times New Roman" panose="02020603050405020304" pitchFamily="18" charset="0"/>
              <a:cs typeface="Times New Roman" panose="02020603050405020304" pitchFamily="18" charset="0"/>
            </a:endParaRPr>
          </a:p>
        </p:txBody>
      </p:sp>
      <p:sp>
        <p:nvSpPr>
          <p:cNvPr id="5" name="Rectangle 3"/>
          <p:cNvSpPr txBox="1">
            <a:spLocks noChangeArrowheads="1"/>
          </p:cNvSpPr>
          <p:nvPr/>
        </p:nvSpPr>
        <p:spPr>
          <a:xfrm>
            <a:off x="-14516" y="1143000"/>
            <a:ext cx="9071429" cy="22860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buClr>
                <a:schemeClr val="tx1"/>
              </a:buClr>
              <a:buFont typeface="Wingdings" panose="05000000000000000000" pitchFamily="2" charset="2"/>
              <a:buChar char="Ø"/>
            </a:pPr>
            <a:r>
              <a:rPr lang="en-US" altLang="en-US" sz="2800" dirty="0" smtClean="0">
                <a:latin typeface="Times New Roman" panose="02020603050405020304" pitchFamily="18" charset="0"/>
              </a:rPr>
              <a:t>Các </a:t>
            </a:r>
            <a:r>
              <a:rPr lang="en-US" altLang="en-US" sz="2800" dirty="0" smtClean="0">
                <a:latin typeface="Times New Roman" panose="02020603050405020304" pitchFamily="18" charset="0"/>
              </a:rPr>
              <a:t>em </a:t>
            </a:r>
            <a:r>
              <a:rPr lang="en-US" altLang="en-US" sz="2800" dirty="0" smtClean="0">
                <a:latin typeface="Times New Roman" panose="02020603050405020304" pitchFamily="18" charset="0"/>
              </a:rPr>
              <a:t>hãy trình bày những hiểu biết của em về 1 trong các loại đất mà các em đã được học.</a:t>
            </a:r>
            <a:endParaRPr lang="en-US" altLang="en-US" sz="2800" dirty="0" smtClean="0">
              <a:latin typeface="Times New Roman" panose="02020603050405020304" pitchFamily="18" charset="0"/>
            </a:endParaRPr>
          </a:p>
          <a:p>
            <a:pPr fontAlgn="auto">
              <a:spcAft>
                <a:spcPts val="0"/>
              </a:spcAft>
              <a:buClr>
                <a:schemeClr val="tx1"/>
              </a:buClr>
              <a:buFont typeface="Wingdings" panose="05000000000000000000" pitchFamily="2" charset="2"/>
              <a:buChar char="Ø"/>
            </a:pPr>
            <a:r>
              <a:rPr lang="en-US" altLang="en-US" sz="2800" dirty="0" smtClean="0">
                <a:latin typeface="Times New Roman" panose="02020603050405020304" pitchFamily="18" charset="0"/>
              </a:rPr>
              <a:t>Hình </a:t>
            </a:r>
            <a:r>
              <a:rPr lang="en-US" altLang="en-US" sz="2800" dirty="0" smtClean="0">
                <a:latin typeface="Times New Roman" panose="02020603050405020304" pitchFamily="18" charset="0"/>
              </a:rPr>
              <a:t>thức: Viết vào tập và nộp cho GV khi được yêu cầu. </a:t>
            </a:r>
            <a:endParaRPr lang="en-US" altLang="en-US" sz="2800" dirty="0">
              <a:latin typeface="Times New Roman" panose="02020603050405020304" pitchFamily="18" charset="0"/>
            </a:endParaRPr>
          </a:p>
        </p:txBody>
      </p:sp>
    </p:spTree>
    <p:extLst>
      <p:ext uri="{BB962C8B-B14F-4D97-AF65-F5344CB8AC3E}">
        <p14:creationId xmlns:p14="http://schemas.microsoft.com/office/powerpoint/2010/main" val="5259275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xmlns="" id="{B4C50677-E221-40B8-A6B6-071DD91AFC9F}"/>
              </a:ext>
            </a:extLst>
          </p:cNvPr>
          <p:cNvSpPr>
            <a:spLocks noGrp="1" noChangeArrowheads="1"/>
          </p:cNvSpPr>
          <p:nvPr>
            <p:ph type="title"/>
          </p:nvPr>
        </p:nvSpPr>
        <p:spPr/>
        <p:txBody>
          <a:bodyPr>
            <a:normAutofit fontScale="90000"/>
          </a:bodyPr>
          <a:lstStyle/>
          <a:p>
            <a:r>
              <a:rPr lang="en-US" altLang="vi-VN" sz="4000" dirty="0">
                <a:latin typeface="Times New Roman" panose="02020603050405020304" pitchFamily="18" charset="0"/>
                <a:cs typeface="Times New Roman" panose="02020603050405020304" pitchFamily="18" charset="0"/>
              </a:rPr>
              <a:t/>
            </a:r>
            <a:br>
              <a:rPr lang="en-US" altLang="vi-VN" sz="4000" dirty="0">
                <a:latin typeface="Times New Roman" panose="02020603050405020304" pitchFamily="18" charset="0"/>
                <a:cs typeface="Times New Roman" panose="02020603050405020304" pitchFamily="18" charset="0"/>
              </a:rPr>
            </a:br>
            <a:r>
              <a:rPr lang="en-US" altLang="vi-VN" sz="4000" dirty="0">
                <a:latin typeface="Times New Roman" panose="02020603050405020304" pitchFamily="18" charset="0"/>
                <a:cs typeface="Times New Roman" panose="02020603050405020304" pitchFamily="18" charset="0"/>
              </a:rPr>
              <a:t/>
            </a:r>
            <a:br>
              <a:rPr lang="en-US" altLang="vi-VN" sz="4000" dirty="0">
                <a:latin typeface="Times New Roman" panose="02020603050405020304" pitchFamily="18" charset="0"/>
                <a:cs typeface="Times New Roman" panose="02020603050405020304" pitchFamily="18" charset="0"/>
              </a:rPr>
            </a:br>
            <a:endParaRPr lang="en-US" altLang="vi-VN" sz="4000" dirty="0">
              <a:latin typeface="Times New Roman" panose="02020603050405020304" pitchFamily="18" charset="0"/>
              <a:cs typeface="Times New Roman" panose="02020603050405020304" pitchFamily="18" charset="0"/>
            </a:endParaRPr>
          </a:p>
        </p:txBody>
      </p:sp>
      <p:sp>
        <p:nvSpPr>
          <p:cNvPr id="81923" name="Rectangle 3">
            <a:extLst>
              <a:ext uri="{FF2B5EF4-FFF2-40B4-BE49-F238E27FC236}">
                <a16:creationId xmlns:a16="http://schemas.microsoft.com/office/drawing/2014/main" xmlns="" id="{ACFAA384-2DC6-4165-B7DB-B7076452570B}"/>
              </a:ext>
            </a:extLst>
          </p:cNvPr>
          <p:cNvSpPr>
            <a:spLocks noGrp="1" noChangeArrowheads="1"/>
          </p:cNvSpPr>
          <p:nvPr>
            <p:ph idx="1"/>
          </p:nvPr>
        </p:nvSpPr>
        <p:spPr/>
        <p:txBody>
          <a:bodyPr/>
          <a:lstStyle/>
          <a:p>
            <a:endParaRPr lang="en-US" altLang="vi-VN" dirty="0">
              <a:latin typeface="Times New Roman" panose="02020603050405020304" pitchFamily="18" charset="0"/>
              <a:cs typeface="Times New Roman" panose="02020603050405020304" pitchFamily="18" charset="0"/>
            </a:endParaRPr>
          </a:p>
          <a:p>
            <a:endParaRPr lang="en-US" altLang="vi-VN" dirty="0">
              <a:latin typeface="Times New Roman" panose="02020603050405020304" pitchFamily="18" charset="0"/>
              <a:cs typeface="Times New Roman" panose="02020603050405020304" pitchFamily="18" charset="0"/>
            </a:endParaRPr>
          </a:p>
        </p:txBody>
      </p:sp>
      <p:sp>
        <p:nvSpPr>
          <p:cNvPr id="106500" name="Text Box 4">
            <a:extLst>
              <a:ext uri="{FF2B5EF4-FFF2-40B4-BE49-F238E27FC236}">
                <a16:creationId xmlns:a16="http://schemas.microsoft.com/office/drawing/2014/main" xmlns="" id="{1964A690-90AC-4574-AEAE-D0B4E11A6E81}"/>
              </a:ext>
            </a:extLst>
          </p:cNvPr>
          <p:cNvSpPr txBox="1">
            <a:spLocks noChangeArrowheads="1"/>
          </p:cNvSpPr>
          <p:nvPr/>
        </p:nvSpPr>
        <p:spPr bwMode="auto">
          <a:xfrm>
            <a:off x="1752600" y="228600"/>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en-US" sz="4000" b="1" dirty="0" err="1" smtClean="0">
                <a:solidFill>
                  <a:srgbClr val="D60093"/>
                </a:solidFill>
                <a:latin typeface="Times New Roman" panose="02020603050405020304" pitchFamily="18" charset="0"/>
                <a:cs typeface="Times New Roman" panose="02020603050405020304" pitchFamily="18" charset="0"/>
              </a:rPr>
              <a:t>Bài</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tập</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củng</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cố</a:t>
            </a:r>
            <a:endParaRPr lang="en-US" sz="4000" b="1" dirty="0" smtClean="0">
              <a:solidFill>
                <a:srgbClr val="D60093"/>
              </a:solidFill>
              <a:latin typeface="Times New Roman" panose="02020603050405020304" pitchFamily="18" charset="0"/>
              <a:cs typeface="Times New Roman" panose="02020603050405020304" pitchFamily="18" charset="0"/>
            </a:endParaRPr>
          </a:p>
        </p:txBody>
      </p:sp>
      <p:sp>
        <p:nvSpPr>
          <p:cNvPr id="106502" name="Text Box 6">
            <a:extLst>
              <a:ext uri="{FF2B5EF4-FFF2-40B4-BE49-F238E27FC236}">
                <a16:creationId xmlns:a16="http://schemas.microsoft.com/office/drawing/2014/main" xmlns="" id="{3F1DE27A-2048-4AF2-B76E-6F3DEEA17D94}"/>
              </a:ext>
            </a:extLst>
          </p:cNvPr>
          <p:cNvSpPr txBox="1">
            <a:spLocks noChangeArrowheads="1"/>
          </p:cNvSpPr>
          <p:nvPr/>
        </p:nvSpPr>
        <p:spPr bwMode="auto">
          <a:xfrm>
            <a:off x="142875" y="1981200"/>
            <a:ext cx="9001125" cy="452431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marL="514350" marR="0" lvl="0" indent="-514350" algn="l" defTabSz="914400" rtl="0" eaLnBrk="1" fontAlgn="base" latinLnBrk="0" hangingPunct="1">
              <a:lnSpc>
                <a:spcPct val="100000"/>
              </a:lnSpc>
              <a:spcBef>
                <a:spcPct val="50000"/>
              </a:spcBef>
              <a:spcAft>
                <a:spcPct val="0"/>
              </a:spcAft>
              <a:buClrTx/>
              <a:buSzTx/>
              <a:buFont typeface="+mj-lt"/>
              <a:buAutoNum type="arabicPeriod"/>
              <a:tabLst/>
              <a:defRPr/>
            </a:pPr>
            <a:r>
              <a:rPr kumimoji="0" lang="en-US" sz="3600" b="0" i="0" u="none" strike="noStrike" kern="1200" cap="none" spc="0" normalizeH="0" baseline="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Căn</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cứ</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vào</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tỉ</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lệ</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các</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loại</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hạt</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trong</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đất</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người</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ta chia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đất</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thành</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những</a:t>
            </a:r>
            <a:r>
              <a:rPr lang="en-US" sz="3600" dirty="0" smtClean="0">
                <a:solidFill>
                  <a:srgbClr val="FF0000"/>
                </a:solidFill>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loại</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nào</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p>
          <a:p>
            <a:pPr marL="742950" marR="0" lvl="0" indent="-742950" algn="l" defTabSz="914400" rtl="0" eaLnBrk="1" fontAlgn="base" latinLnBrk="0" hangingPunct="1">
              <a:lnSpc>
                <a:spcPct val="100000"/>
              </a:lnSpc>
              <a:spcBef>
                <a:spcPct val="50000"/>
              </a:spcBef>
              <a:spcAft>
                <a:spcPct val="0"/>
              </a:spcAft>
              <a:buClrTx/>
              <a:buSzTx/>
              <a:buAutoNum type="alphaLcPeriod"/>
              <a:tabLst/>
              <a:defRPr/>
            </a:pP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thịt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sét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thịt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nhẹ</a:t>
            </a:r>
            <a:r>
              <a:rPr lang="en-US" sz="3600" dirty="0" smtClean="0">
                <a:solidFill>
                  <a:srgbClr val="0000CC"/>
                </a:solidFill>
                <a:latin typeface="Times New Roman" panose="02020603050405020304" pitchFamily="18" charset="0"/>
                <a:cs typeface="Times New Roman" panose="02020603050405020304" pitchFamily="18" charset="0"/>
              </a:rPr>
              <a:t>.</a:t>
            </a:r>
          </a:p>
          <a:p>
            <a:pPr marL="742950" lvl="0" indent="-742950" eaLnBrk="1" hangingPunct="1">
              <a:spcBef>
                <a:spcPct val="50000"/>
              </a:spcBef>
              <a:buAutoNum type="alphaLcPeriod"/>
              <a:defRPr/>
            </a:pPr>
            <a:r>
              <a:rPr lang="en-US" sz="3600" dirty="0" err="1">
                <a:solidFill>
                  <a:srgbClr val="0000CC"/>
                </a:solidFill>
                <a:latin typeface="Times New Roman" panose="02020603050405020304" pitchFamily="18" charset="0"/>
                <a:cs typeface="Times New Roman" panose="02020603050405020304" pitchFamily="18" charset="0"/>
              </a:rPr>
              <a:t>Đất</a:t>
            </a:r>
            <a:r>
              <a:rPr lang="en-US" sz="3600" dirty="0">
                <a:solidFill>
                  <a:srgbClr val="0000CC"/>
                </a:solidFill>
                <a:latin typeface="Times New Roman" panose="02020603050405020304" pitchFamily="18" charset="0"/>
                <a:cs typeface="Times New Roman" panose="02020603050405020304" pitchFamily="18" charset="0"/>
              </a:rPr>
              <a:t> </a:t>
            </a:r>
            <a:r>
              <a:rPr lang="en-US" sz="3600" dirty="0" err="1">
                <a:solidFill>
                  <a:srgbClr val="0000CC"/>
                </a:solidFill>
                <a:latin typeface="Times New Roman" panose="02020603050405020304" pitchFamily="18" charset="0"/>
                <a:cs typeface="Times New Roman" panose="02020603050405020304" pitchFamily="18" charset="0"/>
              </a:rPr>
              <a:t>thịt</a:t>
            </a:r>
            <a:r>
              <a:rPr lang="en-US" sz="3600" dirty="0">
                <a:solidFill>
                  <a:srgbClr val="0000CC"/>
                </a:solidFill>
                <a:latin typeface="Times New Roman" panose="02020603050405020304" pitchFamily="18" charset="0"/>
                <a:cs typeface="Times New Roman" panose="02020603050405020304" pitchFamily="18" charset="0"/>
              </a:rPr>
              <a:t>, </a:t>
            </a:r>
            <a:r>
              <a:rPr lang="en-US" sz="3600" dirty="0" err="1">
                <a:solidFill>
                  <a:srgbClr val="0000CC"/>
                </a:solidFill>
                <a:latin typeface="Times New Roman" panose="02020603050405020304" pitchFamily="18" charset="0"/>
                <a:cs typeface="Times New Roman" panose="02020603050405020304" pitchFamily="18" charset="0"/>
              </a:rPr>
              <a:t>đất</a:t>
            </a:r>
            <a:r>
              <a:rPr lang="en-US" sz="3600" dirty="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sét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cát</a:t>
            </a:r>
            <a:r>
              <a:rPr lang="en-US" sz="3600" dirty="0" smtClean="0">
                <a:solidFill>
                  <a:srgbClr val="0000CC"/>
                </a:solidFill>
                <a:latin typeface="Times New Roman" panose="02020603050405020304" pitchFamily="18" charset="0"/>
                <a:cs typeface="Times New Roman" panose="02020603050405020304" pitchFamily="18" charset="0"/>
              </a:rPr>
              <a:t>.</a:t>
            </a:r>
          </a:p>
          <a:p>
            <a:pPr marL="742950" indent="-742950" eaLnBrk="1" hangingPunct="1">
              <a:spcBef>
                <a:spcPct val="50000"/>
              </a:spcBef>
              <a:buFontTx/>
              <a:buAutoNum type="alphaLcPeriod"/>
              <a:defRPr/>
            </a:pPr>
            <a:r>
              <a:rPr lang="en-US" sz="3600" dirty="0" err="1">
                <a:solidFill>
                  <a:srgbClr val="0000CC"/>
                </a:solidFill>
                <a:latin typeface="Times New Roman" panose="02020603050405020304" pitchFamily="18" charset="0"/>
                <a:cs typeface="Times New Roman" panose="02020603050405020304" pitchFamily="18" charset="0"/>
              </a:rPr>
              <a:t>Đ</a:t>
            </a:r>
            <a:r>
              <a:rPr lang="en-US" sz="3600" dirty="0" err="1" smtClean="0">
                <a:solidFill>
                  <a:srgbClr val="0000CC"/>
                </a:solidFill>
                <a:latin typeface="Times New Roman" panose="02020603050405020304" pitchFamily="18" charset="0"/>
                <a:cs typeface="Times New Roman" panose="02020603050405020304" pitchFamily="18" charset="0"/>
              </a:rPr>
              <a:t>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a:solidFill>
                  <a:srgbClr val="0000CC"/>
                </a:solidFill>
                <a:latin typeface="Times New Roman" panose="02020603050405020304" pitchFamily="18" charset="0"/>
                <a:cs typeface="Times New Roman" panose="02020603050405020304" pitchFamily="18" charset="0"/>
              </a:rPr>
              <a:t>sét</a:t>
            </a:r>
            <a:r>
              <a:rPr lang="en-US" sz="3600" dirty="0">
                <a:solidFill>
                  <a:srgbClr val="0000CC"/>
                </a:solidFill>
                <a:latin typeface="Times New Roman" panose="02020603050405020304" pitchFamily="18" charset="0"/>
                <a:cs typeface="Times New Roman" panose="02020603050405020304" pitchFamily="18" charset="0"/>
              </a:rPr>
              <a:t>, </a:t>
            </a:r>
            <a:r>
              <a:rPr lang="en-US" sz="3600" dirty="0" err="1">
                <a:solidFill>
                  <a:srgbClr val="0000CC"/>
                </a:solidFill>
                <a:latin typeface="Times New Roman" panose="02020603050405020304" pitchFamily="18" charset="0"/>
                <a:cs typeface="Times New Roman" panose="02020603050405020304" pitchFamily="18" charset="0"/>
              </a:rPr>
              <a:t>đất</a:t>
            </a:r>
            <a:r>
              <a:rPr lang="en-US" sz="3600" dirty="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cát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thịt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nặng</a:t>
            </a:r>
            <a:r>
              <a:rPr lang="en-US" sz="3600" dirty="0" smtClean="0">
                <a:solidFill>
                  <a:srgbClr val="0000CC"/>
                </a:solidFill>
                <a:latin typeface="Times New Roman" panose="02020603050405020304" pitchFamily="18" charset="0"/>
                <a:cs typeface="Times New Roman" panose="02020603050405020304" pitchFamily="18" charset="0"/>
              </a:rPr>
              <a:t>.</a:t>
            </a:r>
            <a:endParaRPr lang="en-US" sz="3600" dirty="0">
              <a:solidFill>
                <a:srgbClr val="0000CC"/>
              </a:solidFill>
              <a:latin typeface="Times New Roman" panose="02020603050405020304" pitchFamily="18" charset="0"/>
              <a:cs typeface="Times New Roman" panose="02020603050405020304" pitchFamily="18" charset="0"/>
            </a:endParaRPr>
          </a:p>
          <a:p>
            <a:pPr marL="742950" lvl="0" indent="-742950" eaLnBrk="1" hangingPunct="1">
              <a:spcBef>
                <a:spcPct val="50000"/>
              </a:spcBef>
              <a:buAutoNum type="alphaLcPeriod"/>
              <a:defRPr/>
            </a:pP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thịt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cát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cát</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pha</a:t>
            </a:r>
            <a:endParaRPr kumimoji="0" lang="en-US" sz="3600" b="0" i="0" u="none" strike="noStrike" kern="1200" cap="none" spc="0" normalizeH="0" noProof="0" dirty="0" smtClean="0">
              <a:ln>
                <a:noFill/>
              </a:ln>
              <a:solidFill>
                <a:srgbClr val="0000CC"/>
              </a:solidFill>
              <a:effectLst/>
              <a:uLnTx/>
              <a:uFillTx/>
              <a:latin typeface="Times New Roman" panose="02020603050405020304" pitchFamily="18" charset="0"/>
              <a:cs typeface="Times New Roman" panose="02020603050405020304" pitchFamily="18" charset="0"/>
            </a:endParaRPr>
          </a:p>
        </p:txBody>
      </p:sp>
      <p:sp>
        <p:nvSpPr>
          <p:cNvPr id="6" name="Text Box 4">
            <a:extLst>
              <a:ext uri="{FF2B5EF4-FFF2-40B4-BE49-F238E27FC236}">
                <a16:creationId xmlns:a16="http://schemas.microsoft.com/office/drawing/2014/main" xmlns="" id="{1964A690-90AC-4574-AEAE-D0B4E11A6E81}"/>
              </a:ext>
            </a:extLst>
          </p:cNvPr>
          <p:cNvSpPr txBox="1">
            <a:spLocks noChangeArrowheads="1"/>
          </p:cNvSpPr>
          <p:nvPr/>
        </p:nvSpPr>
        <p:spPr bwMode="auto">
          <a:xfrm>
            <a:off x="304800" y="1147258"/>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lang="en-US" sz="4000" b="1" dirty="0" err="1" smtClean="0">
                <a:latin typeface="Times New Roman" panose="02020603050405020304" pitchFamily="18" charset="0"/>
                <a:cs typeface="Times New Roman" panose="02020603050405020304" pitchFamily="18" charset="0"/>
              </a:rPr>
              <a:t>Chọn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câu</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trả</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lời</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đúng</a:t>
            </a:r>
            <a:endParaRPr lang="en-US" sz="4000" b="1"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06500"/>
                                        </p:tgtEl>
                                        <p:attrNameLst>
                                          <p:attrName>style.visibility</p:attrName>
                                        </p:attrNameLst>
                                      </p:cBhvr>
                                      <p:to>
                                        <p:strVal val="visible"/>
                                      </p:to>
                                    </p:set>
                                    <p:animEffect transition="in" filter="box(in)">
                                      <p:cBhvr>
                                        <p:cTn id="7" dur="500"/>
                                        <p:tgtEl>
                                          <p:spTgt spid="106500"/>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06502"/>
                                        </p:tgtEl>
                                        <p:attrNameLst>
                                          <p:attrName>style.visibility</p:attrName>
                                        </p:attrNameLst>
                                      </p:cBhvr>
                                      <p:to>
                                        <p:strVal val="visible"/>
                                      </p:to>
                                    </p:set>
                                    <p:animEffect transition="in" filter="checkerboard(across)">
                                      <p:cBhvr>
                                        <p:cTn id="11" dur="500"/>
                                        <p:tgtEl>
                                          <p:spTgt spid="106502"/>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0" grpId="0"/>
      <p:bldP spid="106502"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xmlns="" id="{B4C50677-E221-40B8-A6B6-071DD91AFC9F}"/>
              </a:ext>
            </a:extLst>
          </p:cNvPr>
          <p:cNvSpPr>
            <a:spLocks noGrp="1" noChangeArrowheads="1"/>
          </p:cNvSpPr>
          <p:nvPr>
            <p:ph type="title"/>
          </p:nvPr>
        </p:nvSpPr>
        <p:spPr/>
        <p:txBody>
          <a:bodyPr>
            <a:normAutofit fontScale="90000"/>
          </a:bodyPr>
          <a:lstStyle/>
          <a:p>
            <a:r>
              <a:rPr lang="en-US" altLang="vi-VN" sz="4000" dirty="0">
                <a:latin typeface="Times New Roman" panose="02020603050405020304" pitchFamily="18" charset="0"/>
                <a:cs typeface="Times New Roman" panose="02020603050405020304" pitchFamily="18" charset="0"/>
              </a:rPr>
              <a:t/>
            </a:r>
            <a:br>
              <a:rPr lang="en-US" altLang="vi-VN" sz="4000" dirty="0">
                <a:latin typeface="Times New Roman" panose="02020603050405020304" pitchFamily="18" charset="0"/>
                <a:cs typeface="Times New Roman" panose="02020603050405020304" pitchFamily="18" charset="0"/>
              </a:rPr>
            </a:br>
            <a:r>
              <a:rPr lang="en-US" altLang="vi-VN" sz="4000" dirty="0">
                <a:latin typeface="Times New Roman" panose="02020603050405020304" pitchFamily="18" charset="0"/>
                <a:cs typeface="Times New Roman" panose="02020603050405020304" pitchFamily="18" charset="0"/>
              </a:rPr>
              <a:t/>
            </a:r>
            <a:br>
              <a:rPr lang="en-US" altLang="vi-VN" sz="4000" dirty="0">
                <a:latin typeface="Times New Roman" panose="02020603050405020304" pitchFamily="18" charset="0"/>
                <a:cs typeface="Times New Roman" panose="02020603050405020304" pitchFamily="18" charset="0"/>
              </a:rPr>
            </a:br>
            <a:endParaRPr lang="en-US" altLang="vi-VN" sz="4000" dirty="0">
              <a:latin typeface="Times New Roman" panose="02020603050405020304" pitchFamily="18" charset="0"/>
              <a:cs typeface="Times New Roman" panose="02020603050405020304" pitchFamily="18" charset="0"/>
            </a:endParaRPr>
          </a:p>
        </p:txBody>
      </p:sp>
      <p:sp>
        <p:nvSpPr>
          <p:cNvPr id="81923" name="Rectangle 3">
            <a:extLst>
              <a:ext uri="{FF2B5EF4-FFF2-40B4-BE49-F238E27FC236}">
                <a16:creationId xmlns:a16="http://schemas.microsoft.com/office/drawing/2014/main" xmlns="" id="{ACFAA384-2DC6-4165-B7DB-B7076452570B}"/>
              </a:ext>
            </a:extLst>
          </p:cNvPr>
          <p:cNvSpPr>
            <a:spLocks noGrp="1" noChangeArrowheads="1"/>
          </p:cNvSpPr>
          <p:nvPr>
            <p:ph idx="1"/>
          </p:nvPr>
        </p:nvSpPr>
        <p:spPr/>
        <p:txBody>
          <a:bodyPr/>
          <a:lstStyle/>
          <a:p>
            <a:endParaRPr lang="en-US" altLang="vi-VN" dirty="0">
              <a:latin typeface="Times New Roman" panose="02020603050405020304" pitchFamily="18" charset="0"/>
              <a:cs typeface="Times New Roman" panose="02020603050405020304" pitchFamily="18" charset="0"/>
            </a:endParaRPr>
          </a:p>
          <a:p>
            <a:endParaRPr lang="en-US" altLang="vi-VN" dirty="0">
              <a:latin typeface="Times New Roman" panose="02020603050405020304" pitchFamily="18" charset="0"/>
              <a:cs typeface="Times New Roman" panose="02020603050405020304" pitchFamily="18" charset="0"/>
            </a:endParaRPr>
          </a:p>
        </p:txBody>
      </p:sp>
      <p:sp>
        <p:nvSpPr>
          <p:cNvPr id="106502" name="Text Box 6">
            <a:extLst>
              <a:ext uri="{FF2B5EF4-FFF2-40B4-BE49-F238E27FC236}">
                <a16:creationId xmlns:a16="http://schemas.microsoft.com/office/drawing/2014/main" xmlns="" id="{3F1DE27A-2048-4AF2-B76E-6F3DEEA17D94}"/>
              </a:ext>
            </a:extLst>
          </p:cNvPr>
          <p:cNvSpPr txBox="1">
            <a:spLocks noChangeArrowheads="1"/>
          </p:cNvSpPr>
          <p:nvPr/>
        </p:nvSpPr>
        <p:spPr bwMode="auto">
          <a:xfrm>
            <a:off x="131989" y="2125682"/>
            <a:ext cx="9001125" cy="397031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lvl="0" eaLnBrk="1" hangingPunct="1">
              <a:spcBef>
                <a:spcPct val="50000"/>
              </a:spcBef>
              <a:defRPr/>
            </a:pP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cs typeface="Times New Roman" panose="02020603050405020304" pitchFamily="18" charset="0"/>
              </a:rPr>
              <a:t>2. </a:t>
            </a:r>
            <a:r>
              <a:rPr kumimoji="0" lang="en-US" sz="3600" b="0" i="0" u="none" strike="noStrike" kern="1200" cap="none" spc="0" normalizeH="0" baseline="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Hãy</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cho</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biết</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đất</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chua</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có</a:t>
            </a:r>
            <a:r>
              <a:rPr lang="en-US" sz="3600" dirty="0" smtClean="0">
                <a:solidFill>
                  <a:srgbClr val="FF0000"/>
                </a:solidFill>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độ</a:t>
            </a:r>
            <a:r>
              <a:rPr lang="en-US" sz="3600" dirty="0" smtClean="0">
                <a:solidFill>
                  <a:srgbClr val="FF0000"/>
                </a:solidFill>
                <a:latin typeface="Times New Roman" panose="02020603050405020304" pitchFamily="18" charset="0"/>
                <a:cs typeface="Times New Roman" panose="02020603050405020304" pitchFamily="18" charset="0"/>
              </a:rPr>
              <a:t> pH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là</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bao</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sz="3600" b="0" i="0" u="none" strike="noStrike" kern="1200" cap="none" spc="0" normalizeH="0" noProof="0" dirty="0" err="1" smtClean="0">
                <a:ln>
                  <a:noFill/>
                </a:ln>
                <a:solidFill>
                  <a:srgbClr val="FF0000"/>
                </a:solidFill>
                <a:effectLst/>
                <a:uLnTx/>
                <a:uFillTx/>
                <a:latin typeface="Times New Roman" panose="02020603050405020304" pitchFamily="18" charset="0"/>
                <a:cs typeface="Times New Roman" panose="02020603050405020304" pitchFamily="18" charset="0"/>
              </a:rPr>
              <a:t>nhiêu</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a:t>
            </a:r>
          </a:p>
          <a:p>
            <a:pPr marL="742950" marR="0" lvl="0" indent="-742950" algn="l" defTabSz="914400" rtl="0" eaLnBrk="1" fontAlgn="base" latinLnBrk="0" hangingPunct="1">
              <a:lnSpc>
                <a:spcPct val="100000"/>
              </a:lnSpc>
              <a:spcBef>
                <a:spcPct val="50000"/>
              </a:spcBef>
              <a:spcAft>
                <a:spcPct val="0"/>
              </a:spcAft>
              <a:buClrTx/>
              <a:buSzTx/>
              <a:buAutoNum type="alphaLcPeriod"/>
              <a:tabLst/>
              <a:defRPr/>
            </a:pPr>
            <a:r>
              <a:rPr lang="en-US" sz="3600" dirty="0" smtClean="0">
                <a:solidFill>
                  <a:srgbClr val="0000CC"/>
                </a:solidFill>
                <a:latin typeface="Times New Roman" panose="02020603050405020304" pitchFamily="18" charset="0"/>
                <a:cs typeface="Times New Roman" panose="02020603050405020304" pitchFamily="18" charset="0"/>
              </a:rPr>
              <a:t>pH&lt; 6,5.</a:t>
            </a:r>
          </a:p>
          <a:p>
            <a:pPr marL="742950" lvl="0" indent="-742950" eaLnBrk="1" hangingPunct="1">
              <a:spcBef>
                <a:spcPct val="50000"/>
              </a:spcBef>
              <a:buAutoNum type="alphaLcPeriod"/>
              <a:defRPr/>
            </a:pPr>
            <a:r>
              <a:rPr lang="en-US" sz="3600" dirty="0" smtClean="0">
                <a:solidFill>
                  <a:srgbClr val="0000CC"/>
                </a:solidFill>
                <a:latin typeface="Times New Roman" panose="02020603050405020304" pitchFamily="18" charset="0"/>
                <a:cs typeface="Times New Roman" panose="02020603050405020304" pitchFamily="18" charset="0"/>
              </a:rPr>
              <a:t>pH&gt; 6,5.</a:t>
            </a:r>
          </a:p>
          <a:p>
            <a:pPr marL="742950" indent="-742950" eaLnBrk="1" hangingPunct="1">
              <a:spcBef>
                <a:spcPct val="50000"/>
              </a:spcBef>
              <a:buFontTx/>
              <a:buAutoNum type="alphaLcPeriod"/>
              <a:defRPr/>
            </a:pPr>
            <a:r>
              <a:rPr lang="en-US" sz="3600" dirty="0" smtClean="0">
                <a:solidFill>
                  <a:srgbClr val="0000CC"/>
                </a:solidFill>
                <a:latin typeface="Times New Roman" panose="02020603050405020304" pitchFamily="18" charset="0"/>
                <a:cs typeface="Times New Roman" panose="02020603050405020304" pitchFamily="18" charset="0"/>
              </a:rPr>
              <a:t>pH = 6,6 – 7,5.</a:t>
            </a:r>
            <a:endParaRPr lang="en-US" sz="3600" dirty="0">
              <a:solidFill>
                <a:srgbClr val="0000CC"/>
              </a:solidFill>
              <a:latin typeface="Times New Roman" panose="02020603050405020304" pitchFamily="18" charset="0"/>
              <a:cs typeface="Times New Roman" panose="02020603050405020304" pitchFamily="18" charset="0"/>
            </a:endParaRPr>
          </a:p>
          <a:p>
            <a:pPr marL="742950" lvl="0" indent="-742950" eaLnBrk="1" hangingPunct="1">
              <a:spcBef>
                <a:spcPct val="50000"/>
              </a:spcBef>
              <a:buAutoNum type="alphaLcPeriod"/>
              <a:defRPr/>
            </a:pPr>
            <a:r>
              <a:rPr lang="en-US" sz="3600" dirty="0" smtClean="0">
                <a:solidFill>
                  <a:srgbClr val="0000CC"/>
                </a:solidFill>
                <a:latin typeface="Times New Roman" panose="02020603050405020304" pitchFamily="18" charset="0"/>
                <a:cs typeface="Times New Roman" panose="02020603050405020304" pitchFamily="18" charset="0"/>
              </a:rPr>
              <a:t>pH&gt; 7,5</a:t>
            </a:r>
            <a:endParaRPr kumimoji="0" lang="en-US" sz="3600" b="0" i="0" u="none" strike="noStrike" kern="1200" cap="none" spc="0" normalizeH="0" noProof="0" dirty="0" smtClean="0">
              <a:ln>
                <a:noFill/>
              </a:ln>
              <a:solidFill>
                <a:srgbClr val="0000CC"/>
              </a:solidFill>
              <a:effectLst/>
              <a:uLnTx/>
              <a:uFillTx/>
              <a:latin typeface="Times New Roman" panose="02020603050405020304" pitchFamily="18" charset="0"/>
              <a:cs typeface="Times New Roman" panose="02020603050405020304" pitchFamily="18" charset="0"/>
            </a:endParaRPr>
          </a:p>
        </p:txBody>
      </p:sp>
      <p:sp>
        <p:nvSpPr>
          <p:cNvPr id="9" name="Text Box 4">
            <a:extLst>
              <a:ext uri="{FF2B5EF4-FFF2-40B4-BE49-F238E27FC236}">
                <a16:creationId xmlns:a16="http://schemas.microsoft.com/office/drawing/2014/main" xmlns="" id="{1964A690-90AC-4574-AEAE-D0B4E11A6E81}"/>
              </a:ext>
            </a:extLst>
          </p:cNvPr>
          <p:cNvSpPr txBox="1">
            <a:spLocks noChangeArrowheads="1"/>
          </p:cNvSpPr>
          <p:nvPr/>
        </p:nvSpPr>
        <p:spPr bwMode="auto">
          <a:xfrm>
            <a:off x="1752600" y="228600"/>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en-US" sz="4000" b="1" dirty="0" err="1" smtClean="0">
                <a:solidFill>
                  <a:srgbClr val="D60093"/>
                </a:solidFill>
                <a:latin typeface="Times New Roman" panose="02020603050405020304" pitchFamily="18" charset="0"/>
                <a:cs typeface="Times New Roman" panose="02020603050405020304" pitchFamily="18" charset="0"/>
              </a:rPr>
              <a:t>Bài</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tập</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củng</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cố</a:t>
            </a:r>
            <a:endParaRPr lang="en-US" sz="4000" b="1" dirty="0" smtClean="0">
              <a:solidFill>
                <a:srgbClr val="D60093"/>
              </a:solidFill>
              <a:latin typeface="Times New Roman" panose="02020603050405020304" pitchFamily="18" charset="0"/>
              <a:cs typeface="Times New Roman" panose="02020603050405020304" pitchFamily="18" charset="0"/>
            </a:endParaRPr>
          </a:p>
        </p:txBody>
      </p:sp>
      <p:sp>
        <p:nvSpPr>
          <p:cNvPr id="10" name="Text Box 4">
            <a:extLst>
              <a:ext uri="{FF2B5EF4-FFF2-40B4-BE49-F238E27FC236}">
                <a16:creationId xmlns:a16="http://schemas.microsoft.com/office/drawing/2014/main" xmlns="" id="{1964A690-90AC-4574-AEAE-D0B4E11A6E81}"/>
              </a:ext>
            </a:extLst>
          </p:cNvPr>
          <p:cNvSpPr txBox="1">
            <a:spLocks noChangeArrowheads="1"/>
          </p:cNvSpPr>
          <p:nvPr/>
        </p:nvSpPr>
        <p:spPr bwMode="auto">
          <a:xfrm>
            <a:off x="304800" y="1147258"/>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lang="en-US" sz="4000" b="1" dirty="0" err="1" smtClean="0">
                <a:latin typeface="Times New Roman" panose="02020603050405020304" pitchFamily="18" charset="0"/>
                <a:cs typeface="Times New Roman" panose="02020603050405020304" pitchFamily="18" charset="0"/>
              </a:rPr>
              <a:t>Chọn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câu</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trả</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lời</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đúng</a:t>
            </a:r>
            <a:endParaRPr lang="en-U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2712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06502"/>
                                        </p:tgtEl>
                                        <p:attrNameLst>
                                          <p:attrName>style.visibility</p:attrName>
                                        </p:attrNameLst>
                                      </p:cBhvr>
                                      <p:to>
                                        <p:strVal val="visible"/>
                                      </p:to>
                                    </p:set>
                                    <p:animEffect transition="in" filter="checkerboard(across)">
                                      <p:cBhvr>
                                        <p:cTn id="7" dur="500"/>
                                        <p:tgtEl>
                                          <p:spTgt spid="106502"/>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ox(in)">
                                      <p:cBhvr>
                                        <p:cTn id="11" dur="500"/>
                                        <p:tgtEl>
                                          <p:spTgt spid="9"/>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ox(in)">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2" grpId="0"/>
      <p:bldP spid="9"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xmlns="" id="{B4C50677-E221-40B8-A6B6-071DD91AFC9F}"/>
              </a:ext>
            </a:extLst>
          </p:cNvPr>
          <p:cNvSpPr>
            <a:spLocks noGrp="1" noChangeArrowheads="1"/>
          </p:cNvSpPr>
          <p:nvPr>
            <p:ph type="title"/>
          </p:nvPr>
        </p:nvSpPr>
        <p:spPr/>
        <p:txBody>
          <a:bodyPr>
            <a:normAutofit fontScale="90000"/>
          </a:bodyPr>
          <a:lstStyle/>
          <a:p>
            <a:r>
              <a:rPr lang="en-US" altLang="vi-VN" sz="4000" dirty="0">
                <a:latin typeface="Times New Roman" panose="02020603050405020304" pitchFamily="18" charset="0"/>
                <a:cs typeface="Times New Roman" panose="02020603050405020304" pitchFamily="18" charset="0"/>
              </a:rPr>
              <a:t/>
            </a:r>
            <a:br>
              <a:rPr lang="en-US" altLang="vi-VN" sz="4000" dirty="0">
                <a:latin typeface="Times New Roman" panose="02020603050405020304" pitchFamily="18" charset="0"/>
                <a:cs typeface="Times New Roman" panose="02020603050405020304" pitchFamily="18" charset="0"/>
              </a:rPr>
            </a:br>
            <a:r>
              <a:rPr lang="en-US" altLang="vi-VN" sz="4000" dirty="0">
                <a:latin typeface="Times New Roman" panose="02020603050405020304" pitchFamily="18" charset="0"/>
                <a:cs typeface="Times New Roman" panose="02020603050405020304" pitchFamily="18" charset="0"/>
              </a:rPr>
              <a:t/>
            </a:r>
            <a:br>
              <a:rPr lang="en-US" altLang="vi-VN" sz="4000" dirty="0">
                <a:latin typeface="Times New Roman" panose="02020603050405020304" pitchFamily="18" charset="0"/>
                <a:cs typeface="Times New Roman" panose="02020603050405020304" pitchFamily="18" charset="0"/>
              </a:rPr>
            </a:br>
            <a:endParaRPr lang="en-US" altLang="vi-VN" sz="4000" dirty="0">
              <a:latin typeface="Times New Roman" panose="02020603050405020304" pitchFamily="18" charset="0"/>
              <a:cs typeface="Times New Roman" panose="02020603050405020304" pitchFamily="18" charset="0"/>
            </a:endParaRPr>
          </a:p>
        </p:txBody>
      </p:sp>
      <p:sp>
        <p:nvSpPr>
          <p:cNvPr id="81923" name="Rectangle 3">
            <a:extLst>
              <a:ext uri="{FF2B5EF4-FFF2-40B4-BE49-F238E27FC236}">
                <a16:creationId xmlns:a16="http://schemas.microsoft.com/office/drawing/2014/main" xmlns="" id="{ACFAA384-2DC6-4165-B7DB-B7076452570B}"/>
              </a:ext>
            </a:extLst>
          </p:cNvPr>
          <p:cNvSpPr>
            <a:spLocks noGrp="1" noChangeArrowheads="1"/>
          </p:cNvSpPr>
          <p:nvPr>
            <p:ph idx="1"/>
          </p:nvPr>
        </p:nvSpPr>
        <p:spPr/>
        <p:txBody>
          <a:bodyPr/>
          <a:lstStyle/>
          <a:p>
            <a:endParaRPr lang="en-US" altLang="vi-VN" dirty="0">
              <a:latin typeface="Times New Roman" panose="02020603050405020304" pitchFamily="18" charset="0"/>
              <a:cs typeface="Times New Roman" panose="02020603050405020304" pitchFamily="18" charset="0"/>
            </a:endParaRPr>
          </a:p>
          <a:p>
            <a:endParaRPr lang="en-US" altLang="vi-VN" dirty="0">
              <a:latin typeface="Times New Roman" panose="02020603050405020304" pitchFamily="18" charset="0"/>
              <a:cs typeface="Times New Roman" panose="02020603050405020304" pitchFamily="18" charset="0"/>
            </a:endParaRPr>
          </a:p>
        </p:txBody>
      </p:sp>
      <p:sp>
        <p:nvSpPr>
          <p:cNvPr id="106502" name="Text Box 6">
            <a:extLst>
              <a:ext uri="{FF2B5EF4-FFF2-40B4-BE49-F238E27FC236}">
                <a16:creationId xmlns:a16="http://schemas.microsoft.com/office/drawing/2014/main" xmlns="" id="{3F1DE27A-2048-4AF2-B76E-6F3DEEA17D94}"/>
              </a:ext>
            </a:extLst>
          </p:cNvPr>
          <p:cNvSpPr txBox="1">
            <a:spLocks noChangeArrowheads="1"/>
          </p:cNvSpPr>
          <p:nvPr/>
        </p:nvSpPr>
        <p:spPr bwMode="auto">
          <a:xfrm>
            <a:off x="131989" y="1952685"/>
            <a:ext cx="9001125" cy="4524315"/>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lvl="0" eaLnBrk="1" hangingPunct="1">
              <a:spcBef>
                <a:spcPct val="50000"/>
              </a:spcBef>
              <a:defRPr/>
            </a:pPr>
            <a:r>
              <a:rPr lang="en-US" sz="3600" dirty="0" smtClean="0">
                <a:solidFill>
                  <a:srgbClr val="FF0000"/>
                </a:solidFill>
                <a:latin typeface="Times New Roman" panose="02020603050405020304" pitchFamily="18" charset="0"/>
                <a:cs typeface="Times New Roman" panose="02020603050405020304" pitchFamily="18" charset="0"/>
              </a:rPr>
              <a:t>3. </a:t>
            </a:r>
            <a:r>
              <a:rPr lang="en-US" sz="3600" dirty="0" err="1" smtClean="0">
                <a:solidFill>
                  <a:srgbClr val="FF0000"/>
                </a:solidFill>
                <a:latin typeface="Times New Roman" panose="02020603050405020304" pitchFamily="18" charset="0"/>
                <a:cs typeface="Times New Roman" panose="02020603050405020304" pitchFamily="18" charset="0"/>
              </a:rPr>
              <a:t>Hãy</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cho</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biết</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người</a:t>
            </a:r>
            <a:r>
              <a:rPr lang="en-US" sz="3600" dirty="0" smtClean="0">
                <a:solidFill>
                  <a:srgbClr val="FF0000"/>
                </a:solidFill>
                <a:latin typeface="Times New Roman" panose="02020603050405020304" pitchFamily="18" charset="0"/>
                <a:cs typeface="Times New Roman" panose="02020603050405020304" pitchFamily="18" charset="0"/>
              </a:rPr>
              <a:t> ta </a:t>
            </a:r>
            <a:r>
              <a:rPr lang="en-US" sz="3600" dirty="0" err="1" smtClean="0">
                <a:solidFill>
                  <a:srgbClr val="FF0000"/>
                </a:solidFill>
                <a:latin typeface="Times New Roman" panose="02020603050405020304" pitchFamily="18" charset="0"/>
                <a:cs typeface="Times New Roman" panose="02020603050405020304" pitchFamily="18" charset="0"/>
              </a:rPr>
              <a:t>xác</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định</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đất</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chua</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đất</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kiềm</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đất</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trung</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tính</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nhằm</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mục</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đích</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gì</a:t>
            </a:r>
            <a:r>
              <a:rPr kumimoji="0" lang="en-US" sz="3600" b="0" i="0" u="none" strike="noStrike" kern="1200" cap="none" spc="0" normalizeH="0" noProof="0" dirty="0" smtClean="0">
                <a:ln>
                  <a:noFill/>
                </a:ln>
                <a:solidFill>
                  <a:srgbClr val="FF0000"/>
                </a:solidFill>
                <a:effectLst/>
                <a:uLnTx/>
                <a:uFillTx/>
                <a:latin typeface="Times New Roman" panose="02020603050405020304" pitchFamily="18" charset="0"/>
                <a:cs typeface="Times New Roman" panose="02020603050405020304" pitchFamily="18" charset="0"/>
              </a:rPr>
              <a:t>?</a:t>
            </a:r>
          </a:p>
          <a:p>
            <a:pPr marL="742950" marR="0" lvl="0" indent="-742950" algn="l" defTabSz="914400" rtl="0" eaLnBrk="1" fontAlgn="base" latinLnBrk="0" hangingPunct="1">
              <a:lnSpc>
                <a:spcPct val="100000"/>
              </a:lnSpc>
              <a:spcBef>
                <a:spcPct val="50000"/>
              </a:spcBef>
              <a:spcAft>
                <a:spcPct val="0"/>
              </a:spcAft>
              <a:buClrTx/>
              <a:buSzTx/>
              <a:buAutoNum type="alphaLcPeriod"/>
              <a:tabLst/>
              <a:defRPr/>
            </a:pPr>
            <a:r>
              <a:rPr lang="en-US" sz="3600" dirty="0" err="1" smtClean="0">
                <a:solidFill>
                  <a:srgbClr val="0000CC"/>
                </a:solidFill>
                <a:latin typeface="Times New Roman" panose="02020603050405020304" pitchFamily="18" charset="0"/>
                <a:cs typeface="Times New Roman" panose="02020603050405020304" pitchFamily="18" charset="0"/>
              </a:rPr>
              <a:t>Có</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kế</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hoạch</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cải</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tạo</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a:t>
            </a:r>
          </a:p>
          <a:p>
            <a:pPr marL="742950" lvl="0" indent="-742950" eaLnBrk="1" hangingPunct="1">
              <a:spcBef>
                <a:spcPct val="50000"/>
              </a:spcBef>
              <a:buAutoNum type="alphaLcPeriod"/>
              <a:defRPr/>
            </a:pPr>
            <a:r>
              <a:rPr lang="en-US" sz="3600" dirty="0" err="1" smtClean="0">
                <a:solidFill>
                  <a:srgbClr val="0000CC"/>
                </a:solidFill>
                <a:latin typeface="Times New Roman" panose="02020603050405020304" pitchFamily="18" charset="0"/>
                <a:cs typeface="Times New Roman" panose="02020603050405020304" pitchFamily="18" charset="0"/>
              </a:rPr>
              <a:t>Có</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kế</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hoạch</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sử</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dụng</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r>
              <a:rPr lang="en-US" sz="3600" dirty="0" smtClean="0">
                <a:solidFill>
                  <a:srgbClr val="0000CC"/>
                </a:solidFill>
                <a:latin typeface="Times New Roman" panose="02020603050405020304" pitchFamily="18" charset="0"/>
                <a:cs typeface="Times New Roman" panose="02020603050405020304" pitchFamily="18" charset="0"/>
              </a:rPr>
              <a:t>.</a:t>
            </a:r>
          </a:p>
          <a:p>
            <a:pPr marL="742950" indent="-742950" eaLnBrk="1" hangingPunct="1">
              <a:spcBef>
                <a:spcPct val="50000"/>
              </a:spcBef>
              <a:buFontTx/>
              <a:buAutoNum type="alphaLcPeriod"/>
              <a:defRPr/>
            </a:pPr>
            <a:r>
              <a:rPr lang="en-US" sz="3600" dirty="0" err="1">
                <a:solidFill>
                  <a:srgbClr val="0000CC"/>
                </a:solidFill>
                <a:latin typeface="Times New Roman" panose="02020603050405020304" pitchFamily="18" charset="0"/>
                <a:cs typeface="Times New Roman" panose="02020603050405020304" pitchFamily="18" charset="0"/>
              </a:rPr>
              <a:t>C</a:t>
            </a:r>
            <a:r>
              <a:rPr lang="en-US" sz="3600" dirty="0" err="1" smtClean="0">
                <a:solidFill>
                  <a:srgbClr val="0000CC"/>
                </a:solidFill>
                <a:latin typeface="Times New Roman" panose="02020603050405020304" pitchFamily="18" charset="0"/>
                <a:cs typeface="Times New Roman" panose="02020603050405020304" pitchFamily="18" charset="0"/>
              </a:rPr>
              <a:t>ó</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kế</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hoạch</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canh</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tác</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phù</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hợp</a:t>
            </a:r>
            <a:r>
              <a:rPr lang="en-US" sz="3600" dirty="0" smtClean="0">
                <a:solidFill>
                  <a:srgbClr val="0000CC"/>
                </a:solidFill>
                <a:latin typeface="Times New Roman" panose="02020603050405020304" pitchFamily="18" charset="0"/>
                <a:cs typeface="Times New Roman" panose="02020603050405020304" pitchFamily="18" charset="0"/>
              </a:rPr>
              <a:t>.</a:t>
            </a:r>
            <a:endParaRPr lang="en-US" sz="3600" dirty="0">
              <a:solidFill>
                <a:srgbClr val="0000CC"/>
              </a:solidFill>
              <a:latin typeface="Times New Roman" panose="02020603050405020304" pitchFamily="18" charset="0"/>
              <a:cs typeface="Times New Roman" panose="02020603050405020304" pitchFamily="18" charset="0"/>
            </a:endParaRPr>
          </a:p>
          <a:p>
            <a:pPr marL="742950" lvl="0" indent="-742950" eaLnBrk="1" hangingPunct="1">
              <a:spcBef>
                <a:spcPct val="50000"/>
              </a:spcBef>
              <a:buAutoNum type="alphaLcPeriod"/>
              <a:defRPr/>
            </a:pPr>
            <a:r>
              <a:rPr lang="en-US" sz="3600" dirty="0" err="1" smtClean="0">
                <a:solidFill>
                  <a:srgbClr val="0000CC"/>
                </a:solidFill>
                <a:latin typeface="Times New Roman" panose="02020603050405020304" pitchFamily="18" charset="0"/>
                <a:cs typeface="Times New Roman" panose="02020603050405020304" pitchFamily="18" charset="0"/>
              </a:rPr>
              <a:t>Có</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kế</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hoạch</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sử</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dụng</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và</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cải</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tạo</a:t>
            </a:r>
            <a:r>
              <a:rPr lang="en-US" sz="3600" dirty="0" smtClean="0">
                <a:solidFill>
                  <a:srgbClr val="0000CC"/>
                </a:solidFill>
                <a:latin typeface="Times New Roman" panose="02020603050405020304" pitchFamily="18" charset="0"/>
                <a:cs typeface="Times New Roman" panose="02020603050405020304" pitchFamily="18" charset="0"/>
              </a:rPr>
              <a:t> </a:t>
            </a:r>
            <a:r>
              <a:rPr lang="en-US" sz="3600" dirty="0" err="1" smtClean="0">
                <a:solidFill>
                  <a:srgbClr val="0000CC"/>
                </a:solidFill>
                <a:latin typeface="Times New Roman" panose="02020603050405020304" pitchFamily="18" charset="0"/>
                <a:cs typeface="Times New Roman" panose="02020603050405020304" pitchFamily="18" charset="0"/>
              </a:rPr>
              <a:t>đất</a:t>
            </a:r>
            <a:endParaRPr kumimoji="0" lang="en-US" sz="3600" b="0" i="0" u="none" strike="noStrike" kern="1200" cap="none" spc="0" normalizeH="0" noProof="0" dirty="0" smtClean="0">
              <a:ln>
                <a:noFill/>
              </a:ln>
              <a:solidFill>
                <a:srgbClr val="0000CC"/>
              </a:solidFill>
              <a:effectLst/>
              <a:uLnTx/>
              <a:uFillTx/>
              <a:latin typeface="Times New Roman" panose="02020603050405020304" pitchFamily="18" charset="0"/>
              <a:cs typeface="Times New Roman" panose="02020603050405020304" pitchFamily="18" charset="0"/>
            </a:endParaRPr>
          </a:p>
        </p:txBody>
      </p:sp>
      <p:sp>
        <p:nvSpPr>
          <p:cNvPr id="7" name="Text Box 4">
            <a:extLst>
              <a:ext uri="{FF2B5EF4-FFF2-40B4-BE49-F238E27FC236}">
                <a16:creationId xmlns:a16="http://schemas.microsoft.com/office/drawing/2014/main" xmlns="" id="{1964A690-90AC-4574-AEAE-D0B4E11A6E81}"/>
              </a:ext>
            </a:extLst>
          </p:cNvPr>
          <p:cNvSpPr txBox="1">
            <a:spLocks noChangeArrowheads="1"/>
          </p:cNvSpPr>
          <p:nvPr/>
        </p:nvSpPr>
        <p:spPr bwMode="auto">
          <a:xfrm>
            <a:off x="1752600" y="228600"/>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en-US" sz="4000" b="1" dirty="0" err="1" smtClean="0">
                <a:solidFill>
                  <a:srgbClr val="D60093"/>
                </a:solidFill>
                <a:latin typeface="Times New Roman" panose="02020603050405020304" pitchFamily="18" charset="0"/>
                <a:cs typeface="Times New Roman" panose="02020603050405020304" pitchFamily="18" charset="0"/>
              </a:rPr>
              <a:t>Bài</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tập</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củng</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cố</a:t>
            </a:r>
            <a:endParaRPr lang="en-US" sz="4000" b="1" dirty="0" smtClean="0">
              <a:solidFill>
                <a:srgbClr val="D60093"/>
              </a:solidFill>
              <a:latin typeface="Times New Roman" panose="02020603050405020304" pitchFamily="18" charset="0"/>
              <a:cs typeface="Times New Roman" panose="02020603050405020304" pitchFamily="18" charset="0"/>
            </a:endParaRPr>
          </a:p>
        </p:txBody>
      </p:sp>
      <p:sp>
        <p:nvSpPr>
          <p:cNvPr id="8" name="Text Box 4">
            <a:extLst>
              <a:ext uri="{FF2B5EF4-FFF2-40B4-BE49-F238E27FC236}">
                <a16:creationId xmlns:a16="http://schemas.microsoft.com/office/drawing/2014/main" xmlns="" id="{1964A690-90AC-4574-AEAE-D0B4E11A6E81}"/>
              </a:ext>
            </a:extLst>
          </p:cNvPr>
          <p:cNvSpPr txBox="1">
            <a:spLocks noChangeArrowheads="1"/>
          </p:cNvSpPr>
          <p:nvPr/>
        </p:nvSpPr>
        <p:spPr bwMode="auto">
          <a:xfrm>
            <a:off x="304800" y="1147258"/>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defTabSz="914400" rtl="0" eaLnBrk="1" fontAlgn="base" latinLnBrk="0" hangingPunct="1">
              <a:lnSpc>
                <a:spcPct val="100000"/>
              </a:lnSpc>
              <a:spcBef>
                <a:spcPct val="50000"/>
              </a:spcBef>
              <a:spcAft>
                <a:spcPct val="0"/>
              </a:spcAft>
              <a:buClrTx/>
              <a:buSzTx/>
              <a:buFontTx/>
              <a:buNone/>
              <a:tabLst/>
              <a:defRPr/>
            </a:pPr>
            <a:r>
              <a:rPr lang="en-US" sz="4000" b="1" dirty="0" err="1" smtClean="0">
                <a:latin typeface="Times New Roman" panose="02020603050405020304" pitchFamily="18" charset="0"/>
                <a:cs typeface="Times New Roman" panose="02020603050405020304" pitchFamily="18" charset="0"/>
              </a:rPr>
              <a:t>Chọn</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câu</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trả</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lời</a:t>
            </a:r>
            <a:r>
              <a:rPr lang="en-US" sz="4000" b="1" dirty="0" smtClean="0">
                <a:latin typeface="Times New Roman" panose="02020603050405020304" pitchFamily="18" charset="0"/>
                <a:cs typeface="Times New Roman" panose="02020603050405020304" pitchFamily="18" charset="0"/>
              </a:rPr>
              <a:t> </a:t>
            </a:r>
            <a:r>
              <a:rPr lang="en-US" sz="4000" b="1" dirty="0" err="1" smtClean="0">
                <a:latin typeface="Times New Roman" panose="02020603050405020304" pitchFamily="18" charset="0"/>
                <a:cs typeface="Times New Roman" panose="02020603050405020304" pitchFamily="18" charset="0"/>
              </a:rPr>
              <a:t>đúng</a:t>
            </a:r>
            <a:endParaRPr lang="en-U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22078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06502"/>
                                        </p:tgtEl>
                                        <p:attrNameLst>
                                          <p:attrName>style.visibility</p:attrName>
                                        </p:attrNameLst>
                                      </p:cBhvr>
                                      <p:to>
                                        <p:strVal val="visible"/>
                                      </p:to>
                                    </p:set>
                                    <p:animEffect transition="in" filter="checkerboard(across)">
                                      <p:cBhvr>
                                        <p:cTn id="7" dur="500"/>
                                        <p:tgtEl>
                                          <p:spTgt spid="106502"/>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ox(in)">
                                      <p:cBhvr>
                                        <p:cTn id="11" dur="500"/>
                                        <p:tgtEl>
                                          <p:spTgt spid="7"/>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ox(in)">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2"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3630" y="1371600"/>
            <a:ext cx="8919029" cy="2286000"/>
          </a:xfrm>
        </p:spPr>
        <p:txBody>
          <a:bodyPr/>
          <a:lstStyle/>
          <a:p>
            <a:pPr>
              <a:buClr>
                <a:schemeClr val="tx1"/>
              </a:buClr>
              <a:buFont typeface="Wingdings" panose="05000000000000000000" pitchFamily="2" charset="2"/>
              <a:buChar char="Ø"/>
            </a:pPr>
            <a:r>
              <a:rPr lang="en-US" altLang="en-US" sz="3400" b="1" dirty="0" smtClean="0">
                <a:latin typeface="Times New Roman" panose="02020603050405020304" pitchFamily="18" charset="0"/>
              </a:rPr>
              <a:t>Học sinh </a:t>
            </a:r>
            <a:r>
              <a:rPr lang="en-US" altLang="en-US" sz="3400" b="1" dirty="0" smtClean="0">
                <a:latin typeface="Times New Roman" panose="02020603050405020304" pitchFamily="18" charset="0"/>
              </a:rPr>
              <a:t>ghi bài đầy đủ và hoàn thành bài thực hành (ghi vào tập).</a:t>
            </a:r>
            <a:endParaRPr lang="en-US" altLang="en-US" sz="3400" b="1" dirty="0">
              <a:latin typeface="Times New Roman" panose="02020603050405020304" pitchFamily="18" charset="0"/>
            </a:endParaRPr>
          </a:p>
          <a:p>
            <a:pPr>
              <a:buClr>
                <a:schemeClr val="tx1"/>
              </a:buClr>
              <a:buFont typeface="Wingdings" panose="05000000000000000000" pitchFamily="2" charset="2"/>
              <a:buChar char="Ø"/>
            </a:pPr>
            <a:r>
              <a:rPr lang="en-US" altLang="en-US" sz="3400" b="1" dirty="0">
                <a:latin typeface="Times New Roman" panose="02020603050405020304" pitchFamily="18" charset="0"/>
              </a:rPr>
              <a:t>Xem trước bài </a:t>
            </a:r>
            <a:r>
              <a:rPr lang="en-US" altLang="en-US" sz="3400" b="1" dirty="0" smtClean="0">
                <a:latin typeface="Times New Roman" panose="02020603050405020304" pitchFamily="18" charset="0"/>
              </a:rPr>
              <a:t>6:</a:t>
            </a:r>
            <a:r>
              <a:rPr lang="en-US" altLang="en-US" sz="3400" b="1" dirty="0" smtClean="0">
                <a:solidFill>
                  <a:srgbClr val="C00000"/>
                </a:solidFill>
                <a:latin typeface="Times New Roman" panose="02020603050405020304" pitchFamily="18" charset="0"/>
              </a:rPr>
              <a:t> </a:t>
            </a:r>
            <a:r>
              <a:rPr lang="en-GB" b="1" kern="10" dirty="0" smtClean="0">
                <a:ln w="12700">
                  <a:solidFill>
                    <a:srgbClr val="000000"/>
                  </a:solidFill>
                  <a:round/>
                  <a:headEnd/>
                  <a:tailEnd/>
                </a:ln>
                <a:solidFill>
                  <a:srgbClr val="C00000"/>
                </a:solidFill>
                <a:effectLst>
                  <a:outerShdw dist="20320" dir="1799969" algn="tl" rotWithShape="0">
                    <a:srgbClr val="000000">
                      <a:alpha val="39998"/>
                    </a:srgbClr>
                  </a:outerShdw>
                </a:effectLst>
                <a:latin typeface="Times New Roman" panose="02020603050405020304" pitchFamily="18" charset="0"/>
                <a:cs typeface="Times New Roman" panose="02020603050405020304" pitchFamily="18" charset="0"/>
              </a:rPr>
              <a:t>BIỆN PHÁP SỬ DỤNG, CẢI TẠO VÀ BẢO VỆ ĐẤT</a:t>
            </a:r>
            <a:endParaRPr lang="vi-VN" b="1" kern="10" dirty="0">
              <a:ln w="12700">
                <a:solidFill>
                  <a:srgbClr val="000000"/>
                </a:solidFill>
                <a:round/>
                <a:headEnd/>
                <a:tailEnd/>
              </a:ln>
              <a:solidFill>
                <a:srgbClr val="C00000"/>
              </a:solidFill>
              <a:effectLst>
                <a:outerShdw dist="20320" dir="1799969" algn="tl" rotWithShape="0">
                  <a:srgbClr val="000000">
                    <a:alpha val="39998"/>
                  </a:srgbClr>
                </a:outerShdw>
              </a:effectLst>
              <a:latin typeface="Times New Roman" panose="02020603050405020304" pitchFamily="18" charset="0"/>
              <a:cs typeface="Times New Roman" panose="02020603050405020304" pitchFamily="18" charset="0"/>
            </a:endParaRPr>
          </a:p>
          <a:p>
            <a:pPr>
              <a:buClr>
                <a:schemeClr val="tx1"/>
              </a:buClr>
              <a:buFont typeface="Wingdings" panose="05000000000000000000" pitchFamily="2" charset="2"/>
              <a:buChar char="Ø"/>
            </a:pPr>
            <a:endParaRPr lang="en-US" altLang="en-US" sz="3400" b="1" dirty="0">
              <a:latin typeface="Times New Roman" panose="02020603050405020304" pitchFamily="18" charset="0"/>
            </a:endParaRPr>
          </a:p>
          <a:p>
            <a:pPr>
              <a:buClr>
                <a:schemeClr val="tx1"/>
              </a:buClr>
              <a:buFont typeface="Wingdings" panose="05000000000000000000" pitchFamily="2" charset="2"/>
              <a:buNone/>
            </a:pPr>
            <a:endParaRPr lang="en-US" altLang="en-US" sz="3400" b="1" dirty="0">
              <a:latin typeface="Times New Roman" panose="02020603050405020304" pitchFamily="18" charset="0"/>
            </a:endParaRPr>
          </a:p>
        </p:txBody>
      </p:sp>
      <p:sp>
        <p:nvSpPr>
          <p:cNvPr id="4" name="Text Box 4">
            <a:extLst>
              <a:ext uri="{FF2B5EF4-FFF2-40B4-BE49-F238E27FC236}">
                <a16:creationId xmlns:a16="http://schemas.microsoft.com/office/drawing/2014/main" xmlns="" id="{1964A690-90AC-4574-AEAE-D0B4E11A6E81}"/>
              </a:ext>
            </a:extLst>
          </p:cNvPr>
          <p:cNvSpPr txBox="1">
            <a:spLocks noChangeArrowheads="1"/>
          </p:cNvSpPr>
          <p:nvPr/>
        </p:nvSpPr>
        <p:spPr bwMode="auto">
          <a:xfrm>
            <a:off x="1752600" y="228600"/>
            <a:ext cx="6248400" cy="707886"/>
          </a:xfrm>
          <a:prstGeom prst="rect">
            <a:avLst/>
          </a:prstGeom>
          <a:noFill/>
          <a:ln w="9525">
            <a:noFill/>
            <a:miter lim="800000"/>
            <a:headEnd/>
            <a:tailEnd/>
          </a:ln>
          <a:effectLst>
            <a:prstShdw prst="shdw17" dist="17961" dir="2700000">
              <a:schemeClr val="accent1">
                <a:gamma/>
                <a:shade val="60000"/>
                <a:invGamma/>
              </a:schemeClr>
            </a:prst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lang="en-US" sz="4000" b="1" dirty="0" err="1" smtClean="0">
                <a:solidFill>
                  <a:srgbClr val="D60093"/>
                </a:solidFill>
                <a:latin typeface="Times New Roman" panose="02020603050405020304" pitchFamily="18" charset="0"/>
                <a:cs typeface="Times New Roman" panose="02020603050405020304" pitchFamily="18" charset="0"/>
              </a:rPr>
              <a:t>Hướng</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dẫn</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về</a:t>
            </a:r>
            <a:r>
              <a:rPr lang="en-US" sz="4000" b="1" dirty="0" smtClean="0">
                <a:solidFill>
                  <a:srgbClr val="D60093"/>
                </a:solidFill>
                <a:latin typeface="Times New Roman" panose="02020603050405020304" pitchFamily="18" charset="0"/>
                <a:cs typeface="Times New Roman" panose="02020603050405020304" pitchFamily="18" charset="0"/>
              </a:rPr>
              <a:t> </a:t>
            </a:r>
            <a:r>
              <a:rPr lang="en-US" sz="4000" b="1" dirty="0" err="1" smtClean="0">
                <a:solidFill>
                  <a:srgbClr val="D60093"/>
                </a:solidFill>
                <a:latin typeface="Times New Roman" panose="02020603050405020304" pitchFamily="18" charset="0"/>
                <a:cs typeface="Times New Roman" panose="02020603050405020304" pitchFamily="18" charset="0"/>
              </a:rPr>
              <a:t>nhà</a:t>
            </a:r>
            <a:endParaRPr lang="en-US" sz="4000" b="1" dirty="0" smtClean="0">
              <a:solidFill>
                <a:srgbClr val="D60093"/>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xmlns="" id="{D05F9AE7-8AFC-43D6-A3F9-9E57534259A2}"/>
              </a:ext>
            </a:extLst>
          </p:cNvPr>
          <p:cNvSpPr>
            <a:spLocks noGrp="1" noChangeArrowheads="1"/>
          </p:cNvSpPr>
          <p:nvPr>
            <p:ph type="title"/>
          </p:nvPr>
        </p:nvSpPr>
        <p:spPr>
          <a:xfrm>
            <a:off x="18495" y="228600"/>
            <a:ext cx="9125505" cy="1828800"/>
          </a:xfrm>
        </p:spPr>
        <p:txBody>
          <a:bodyPr>
            <a:normAutofit fontScale="90000"/>
          </a:bodyPr>
          <a:lstStyle/>
          <a:p>
            <a:pPr algn="l" eaLnBrk="1" hangingPunct="1">
              <a:defRPr/>
            </a:pPr>
            <a:r>
              <a:rPr lang="en-US" altLang="vi-VN" sz="4000" b="1" dirty="0">
                <a:solidFill>
                  <a:srgbClr val="FF0000"/>
                </a:solidFill>
                <a:latin typeface="Times New Roman" panose="02020603050405020304" pitchFamily="18" charset="0"/>
                <a:cs typeface="Times New Roman" panose="02020603050405020304" pitchFamily="18" charset="0"/>
              </a:rPr>
              <a:t>I. </a:t>
            </a:r>
            <a:r>
              <a:rPr lang="vi-VN" sz="4000" b="1" dirty="0" err="1">
                <a:solidFill>
                  <a:srgbClr val="FF0000"/>
                </a:solidFill>
                <a:latin typeface="Times New Roman" panose="02020603050405020304" pitchFamily="18" charset="0"/>
                <a:cs typeface="Times New Roman" panose="02020603050405020304" pitchFamily="18" charset="0"/>
              </a:rPr>
              <a:t>Xác</a:t>
            </a:r>
            <a:r>
              <a:rPr lang="vi-VN" sz="4000" b="1" dirty="0">
                <a:solidFill>
                  <a:srgbClr val="FF0000"/>
                </a:solidFill>
                <a:latin typeface="Times New Roman" panose="02020603050405020304" pitchFamily="18" charset="0"/>
                <a:cs typeface="Times New Roman" panose="02020603050405020304" pitchFamily="18" charset="0"/>
              </a:rPr>
              <a:t> </a:t>
            </a:r>
            <a:r>
              <a:rPr lang="vi-VN" sz="4000" b="1" dirty="0" err="1">
                <a:solidFill>
                  <a:srgbClr val="FF0000"/>
                </a:solidFill>
                <a:latin typeface="Times New Roman" panose="02020603050405020304" pitchFamily="18" charset="0"/>
                <a:cs typeface="Times New Roman" panose="02020603050405020304" pitchFamily="18" charset="0"/>
              </a:rPr>
              <a:t>định</a:t>
            </a:r>
            <a:r>
              <a:rPr lang="vi-VN" sz="4000" b="1" dirty="0">
                <a:solidFill>
                  <a:srgbClr val="FF0000"/>
                </a:solidFill>
                <a:latin typeface="Times New Roman" panose="02020603050405020304" pitchFamily="18" charset="0"/>
                <a:cs typeface="Times New Roman" panose="02020603050405020304" pitchFamily="18" charset="0"/>
              </a:rPr>
              <a:t> </a:t>
            </a:r>
            <a:r>
              <a:rPr lang="vi-VN" sz="4000" b="1" dirty="0" err="1">
                <a:solidFill>
                  <a:srgbClr val="FF0000"/>
                </a:solidFill>
                <a:latin typeface="Times New Roman" panose="02020603050405020304" pitchFamily="18" charset="0"/>
                <a:cs typeface="Times New Roman" panose="02020603050405020304" pitchFamily="18" charset="0"/>
              </a:rPr>
              <a:t>thành</a:t>
            </a:r>
            <a:r>
              <a:rPr lang="vi-VN" sz="4000" b="1" dirty="0">
                <a:solidFill>
                  <a:srgbClr val="FF0000"/>
                </a:solidFill>
                <a:latin typeface="Times New Roman" panose="02020603050405020304" pitchFamily="18" charset="0"/>
                <a:cs typeface="Times New Roman" panose="02020603050405020304" pitchFamily="18" charset="0"/>
              </a:rPr>
              <a:t> </a:t>
            </a:r>
            <a:r>
              <a:rPr lang="vi-VN" sz="4000" b="1" dirty="0" err="1">
                <a:solidFill>
                  <a:srgbClr val="FF0000"/>
                </a:solidFill>
                <a:latin typeface="Times New Roman" panose="02020603050405020304" pitchFamily="18" charset="0"/>
                <a:cs typeface="Times New Roman" panose="02020603050405020304" pitchFamily="18" charset="0"/>
              </a:rPr>
              <a:t>phần</a:t>
            </a:r>
            <a:r>
              <a:rPr lang="vi-VN" sz="4000" b="1" dirty="0">
                <a:solidFill>
                  <a:srgbClr val="FF0000"/>
                </a:solidFill>
                <a:latin typeface="Times New Roman" panose="02020603050405020304" pitchFamily="18" charset="0"/>
                <a:cs typeface="Times New Roman" panose="02020603050405020304" pitchFamily="18" charset="0"/>
              </a:rPr>
              <a:t> cơ </a:t>
            </a:r>
            <a:r>
              <a:rPr lang="vi-VN" sz="4000" b="1" dirty="0" err="1">
                <a:solidFill>
                  <a:srgbClr val="FF0000"/>
                </a:solidFill>
                <a:latin typeface="Times New Roman" panose="02020603050405020304" pitchFamily="18" charset="0"/>
                <a:cs typeface="Times New Roman" panose="02020603050405020304" pitchFamily="18" charset="0"/>
              </a:rPr>
              <a:t>giới</a:t>
            </a:r>
            <a:r>
              <a:rPr lang="vi-VN" sz="4000" b="1" dirty="0">
                <a:solidFill>
                  <a:srgbClr val="FF0000"/>
                </a:solidFill>
                <a:latin typeface="Times New Roman" panose="02020603050405020304" pitchFamily="18" charset="0"/>
                <a:cs typeface="Times New Roman" panose="02020603050405020304" pitchFamily="18" charset="0"/>
              </a:rPr>
              <a:t> </a:t>
            </a:r>
            <a:r>
              <a:rPr lang="vi-VN" sz="4000" b="1" dirty="0" err="1">
                <a:solidFill>
                  <a:srgbClr val="FF0000"/>
                </a:solidFill>
                <a:latin typeface="Times New Roman" panose="02020603050405020304" pitchFamily="18" charset="0"/>
                <a:cs typeface="Times New Roman" panose="02020603050405020304" pitchFamily="18" charset="0"/>
              </a:rPr>
              <a:t>của</a:t>
            </a:r>
            <a:r>
              <a:rPr lang="vi-VN" sz="4000" b="1" dirty="0">
                <a:solidFill>
                  <a:srgbClr val="FF0000"/>
                </a:solidFill>
                <a:latin typeface="Times New Roman" panose="02020603050405020304" pitchFamily="18" charset="0"/>
                <a:cs typeface="Times New Roman" panose="02020603050405020304" pitchFamily="18" charset="0"/>
              </a:rPr>
              <a:t> </a:t>
            </a:r>
            <a:r>
              <a:rPr lang="vi-VN" sz="4000" b="1" dirty="0" err="1">
                <a:solidFill>
                  <a:srgbClr val="FF0000"/>
                </a:solidFill>
                <a:latin typeface="Times New Roman" panose="02020603050405020304" pitchFamily="18" charset="0"/>
                <a:cs typeface="Times New Roman" panose="02020603050405020304" pitchFamily="18" charset="0"/>
              </a:rPr>
              <a:t>đất</a:t>
            </a:r>
            <a:r>
              <a:rPr lang="vi-VN" sz="4000" b="1" dirty="0">
                <a:solidFill>
                  <a:srgbClr val="FF0000"/>
                </a:solidFill>
                <a:latin typeface="Times New Roman" panose="02020603050405020304" pitchFamily="18" charset="0"/>
                <a:cs typeface="Times New Roman" panose="02020603050405020304" pitchFamily="18" charset="0"/>
              </a:rPr>
              <a:t> </a:t>
            </a:r>
            <a:r>
              <a:rPr lang="vi-VN" sz="4000" b="1" dirty="0" err="1">
                <a:solidFill>
                  <a:srgbClr val="FF0000"/>
                </a:solidFill>
                <a:latin typeface="Times New Roman" panose="02020603050405020304" pitchFamily="18" charset="0"/>
                <a:cs typeface="Times New Roman" panose="02020603050405020304" pitchFamily="18" charset="0"/>
              </a:rPr>
              <a:t>bằng</a:t>
            </a:r>
            <a:r>
              <a:rPr lang="vi-VN" sz="4000" b="1" dirty="0">
                <a:solidFill>
                  <a:srgbClr val="FF0000"/>
                </a:solidFill>
                <a:latin typeface="Times New Roman" panose="02020603050405020304" pitchFamily="18" charset="0"/>
                <a:cs typeface="Times New Roman" panose="02020603050405020304" pitchFamily="18" charset="0"/>
              </a:rPr>
              <a:t> phương </a:t>
            </a:r>
            <a:r>
              <a:rPr lang="vi-VN" sz="4000" b="1" dirty="0" err="1">
                <a:solidFill>
                  <a:srgbClr val="FF0000"/>
                </a:solidFill>
                <a:latin typeface="Times New Roman" panose="02020603050405020304" pitchFamily="18" charset="0"/>
                <a:cs typeface="Times New Roman" panose="02020603050405020304" pitchFamily="18" charset="0"/>
              </a:rPr>
              <a:t>pháp</a:t>
            </a:r>
            <a:r>
              <a:rPr lang="vi-VN" sz="4000" b="1" dirty="0">
                <a:solidFill>
                  <a:srgbClr val="FF0000"/>
                </a:solidFill>
                <a:latin typeface="Times New Roman" panose="02020603050405020304" pitchFamily="18" charset="0"/>
                <a:cs typeface="Times New Roman" panose="02020603050405020304" pitchFamily="18" charset="0"/>
              </a:rPr>
              <a:t> đơn </a:t>
            </a:r>
            <a:r>
              <a:rPr lang="vi-VN" sz="4000" b="1" dirty="0" err="1">
                <a:solidFill>
                  <a:srgbClr val="FF0000"/>
                </a:solidFill>
                <a:latin typeface="Times New Roman" panose="02020603050405020304" pitchFamily="18" charset="0"/>
                <a:cs typeface="Times New Roman" panose="02020603050405020304" pitchFamily="18" charset="0"/>
              </a:rPr>
              <a:t>giản</a:t>
            </a:r>
            <a:r>
              <a:rPr lang="en-US" altLang="vi-VN" sz="4000" b="1" dirty="0">
                <a:solidFill>
                  <a:srgbClr val="FF0000"/>
                </a:solidFill>
                <a:latin typeface="Times New Roman" panose="02020603050405020304" pitchFamily="18" charset="0"/>
                <a:cs typeface="Times New Roman" panose="02020603050405020304" pitchFamily="18" charset="0"/>
              </a:rPr>
              <a:t/>
            </a:r>
            <a:br>
              <a:rPr lang="en-US" altLang="vi-VN" sz="4000" b="1" dirty="0">
                <a:solidFill>
                  <a:srgbClr val="FF0000"/>
                </a:solidFill>
                <a:latin typeface="Times New Roman" panose="02020603050405020304" pitchFamily="18" charset="0"/>
                <a:cs typeface="Times New Roman" panose="02020603050405020304" pitchFamily="18" charset="0"/>
              </a:rPr>
            </a:br>
            <a:r>
              <a:rPr lang="vi-VN" altLang="vi-VN" sz="4000" b="1" dirty="0">
                <a:solidFill>
                  <a:srgbClr val="FF0000"/>
                </a:solidFill>
                <a:latin typeface="Times New Roman" panose="02020603050405020304" pitchFamily="18" charset="0"/>
                <a:cs typeface="Times New Roman" panose="02020603050405020304" pitchFamily="18" charset="0"/>
              </a:rPr>
              <a:t>   </a:t>
            </a:r>
            <a:r>
              <a:rPr lang="vi-VN" altLang="vi-VN" sz="4000" b="1" dirty="0">
                <a:solidFill>
                  <a:srgbClr val="0070C0"/>
                </a:solidFill>
                <a:latin typeface="Times New Roman" panose="02020603050405020304" pitchFamily="18" charset="0"/>
                <a:cs typeface="Times New Roman" panose="02020603050405020304" pitchFamily="18" charset="0"/>
              </a:rPr>
              <a:t>1</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Vật</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liệu</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và</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dụng</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cụ</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cần</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thiết</a:t>
            </a:r>
            <a:r>
              <a:rPr lang="vi-VN" sz="4000" b="1" dirty="0">
                <a:solidFill>
                  <a:srgbClr val="0070C0"/>
                </a:solidFill>
                <a:latin typeface="Times New Roman" panose="02020603050405020304" pitchFamily="18" charset="0"/>
                <a:cs typeface="Times New Roman" panose="02020603050405020304" pitchFamily="18" charset="0"/>
              </a:rPr>
              <a:t> </a:t>
            </a:r>
            <a:br>
              <a:rPr lang="vi-VN" sz="4000" b="1" dirty="0">
                <a:solidFill>
                  <a:srgbClr val="0070C0"/>
                </a:solidFill>
                <a:latin typeface="Times New Roman" panose="02020603050405020304" pitchFamily="18" charset="0"/>
                <a:cs typeface="Times New Roman" panose="02020603050405020304" pitchFamily="18" charset="0"/>
              </a:rPr>
            </a:br>
            <a:endParaRPr lang="en-US" altLang="vi-VN" sz="4000" b="1" dirty="0">
              <a:solidFill>
                <a:srgbClr val="0070C0"/>
              </a:solidFill>
              <a:latin typeface="Times New Roman" panose="02020603050405020304" pitchFamily="18" charset="0"/>
              <a:cs typeface="Times New Roman" panose="02020603050405020304" pitchFamily="18" charset="0"/>
            </a:endParaRPr>
          </a:p>
        </p:txBody>
      </p:sp>
      <p:sp>
        <p:nvSpPr>
          <p:cNvPr id="7171" name="Rectangle 3">
            <a:extLst>
              <a:ext uri="{FF2B5EF4-FFF2-40B4-BE49-F238E27FC236}">
                <a16:creationId xmlns:a16="http://schemas.microsoft.com/office/drawing/2014/main" xmlns="" id="{083D6CF7-1F8D-44A9-B2BC-25734C588E9B}"/>
              </a:ext>
            </a:extLst>
          </p:cNvPr>
          <p:cNvSpPr>
            <a:spLocks noGrp="1" noChangeArrowheads="1"/>
          </p:cNvSpPr>
          <p:nvPr>
            <p:ph idx="1"/>
          </p:nvPr>
        </p:nvSpPr>
        <p:spPr>
          <a:xfrm>
            <a:off x="-18496" y="1752600"/>
            <a:ext cx="9144000" cy="3657600"/>
          </a:xfrm>
        </p:spPr>
        <p:txBody>
          <a:bodyPr>
            <a:normAutofit lnSpcReduction="10000"/>
          </a:bodyPr>
          <a:lstStyle/>
          <a:p>
            <a:pPr marL="0" indent="0">
              <a:buNone/>
            </a:pP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Số</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lượng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mẫu</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đất</a:t>
            </a:r>
            <a:r>
              <a:rPr lang="vi-VN" dirty="0">
                <a:latin typeface="Times New Roman" panose="02020603050405020304" pitchFamily="18" charset="0"/>
                <a:cs typeface="Times New Roman" panose="02020603050405020304" pitchFamily="18" charset="0"/>
              </a:rPr>
              <a:t>: 3 </a:t>
            </a:r>
            <a:r>
              <a:rPr lang="vi-VN" dirty="0" err="1">
                <a:latin typeface="Times New Roman" panose="02020603050405020304" pitchFamily="18" charset="0"/>
                <a:cs typeface="Times New Roman" panose="02020603050405020304" pitchFamily="18" charset="0"/>
              </a:rPr>
              <a:t>mẫu</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đất</a:t>
            </a:r>
            <a:r>
              <a:rPr lang="vi-VN" dirty="0">
                <a:latin typeface="Times New Roman" panose="02020603050405020304" pitchFamily="18" charset="0"/>
                <a:cs typeface="Times New Roman" panose="02020603050405020304" pitchFamily="18" charset="0"/>
              </a:rPr>
              <a:t>. </a:t>
            </a:r>
          </a:p>
          <a:p>
            <a:pPr marL="0" indent="0">
              <a:buNone/>
            </a:pP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Lượng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mỗi</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mẫu</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đất</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bằng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quả</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trứng</a:t>
            </a:r>
            <a:r>
              <a:rPr lang="vi-VN" dirty="0">
                <a:latin typeface="Times New Roman" panose="02020603050405020304" pitchFamily="18" charset="0"/>
                <a:cs typeface="Times New Roman" panose="02020603050405020304" pitchFamily="18" charset="0"/>
              </a:rPr>
              <a:t> </a:t>
            </a:r>
            <a:r>
              <a:rPr lang="vi-VN" dirty="0" err="1">
                <a:latin typeface="Times New Roman" panose="02020603050405020304" pitchFamily="18" charset="0"/>
                <a:cs typeface="Times New Roman" panose="02020603050405020304" pitchFamily="18" charset="0"/>
              </a:rPr>
              <a:t>gà</a:t>
            </a:r>
            <a:r>
              <a:rPr lang="vi-VN" dirty="0">
                <a:latin typeface="Times New Roman" panose="02020603050405020304" pitchFamily="18" charset="0"/>
                <a:cs typeface="Times New Roman" panose="02020603050405020304" pitchFamily="18" charset="0"/>
              </a:rPr>
              <a:t>. </a:t>
            </a:r>
          </a:p>
          <a:p>
            <a:pPr>
              <a:buFontTx/>
              <a:buChar char="-"/>
            </a:pPr>
            <a:r>
              <a:rPr lang="vi-VN" dirty="0" smtClean="0">
                <a:latin typeface="Times New Roman" panose="02020603050405020304" pitchFamily="18" charset="0"/>
                <a:cs typeface="Times New Roman" panose="02020603050405020304" pitchFamily="18" charset="0"/>
              </a:rPr>
              <a:t>Yêu </a:t>
            </a:r>
            <a:r>
              <a:rPr lang="vi-VN" dirty="0">
                <a:latin typeface="Times New Roman" panose="02020603050405020304" pitchFamily="18" charset="0"/>
                <a:cs typeface="Times New Roman" panose="02020603050405020304" pitchFamily="18" charset="0"/>
              </a:rPr>
              <a:t>cầu đối với mẫu đất: khô (hơi ẩm), sạch cỏ, rác, gạch, đá, … đất hoặc đựng trong túi nilong hoặc dùng giấy </a:t>
            </a:r>
            <a:r>
              <a:rPr lang="vi-VN" dirty="0" smtClean="0">
                <a:latin typeface="Times New Roman" panose="02020603050405020304" pitchFamily="18" charset="0"/>
                <a:cs typeface="Times New Roman" panose="02020603050405020304" pitchFamily="18" charset="0"/>
              </a:rPr>
              <a:t>gói</a:t>
            </a:r>
            <a:r>
              <a:rPr lang="en-GB" dirty="0" smtClean="0">
                <a:latin typeface="Times New Roman" panose="02020603050405020304" pitchFamily="18" charset="0"/>
                <a:cs typeface="Times New Roman" panose="02020603050405020304" pitchFamily="18" charset="0"/>
              </a:rPr>
              <a:t>.</a:t>
            </a:r>
            <a:r>
              <a:rPr lang="vi-VN" dirty="0" smtClean="0">
                <a:latin typeface="Times New Roman" panose="02020603050405020304" pitchFamily="18" charset="0"/>
                <a:cs typeface="Times New Roman" panose="02020603050405020304" pitchFamily="18" charset="0"/>
              </a:rPr>
              <a:t> </a:t>
            </a:r>
            <a:endParaRPr lang="en-GB" dirty="0" smtClean="0">
              <a:latin typeface="Times New Roman" panose="02020603050405020304" pitchFamily="18" charset="0"/>
              <a:cs typeface="Times New Roman" panose="02020603050405020304" pitchFamily="18" charset="0"/>
            </a:endParaRPr>
          </a:p>
          <a:p>
            <a:pPr marL="0" indent="0">
              <a:buNone/>
            </a:pP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Dụng cụ: 1 lọ con đựng nước và 1 ống hút lấy nước, thước đo. </a:t>
            </a:r>
          </a:p>
        </p:txBody>
      </p:sp>
      <p:sp>
        <p:nvSpPr>
          <p:cNvPr id="4" name="Rectangle 2">
            <a:extLst>
              <a:ext uri="{FF2B5EF4-FFF2-40B4-BE49-F238E27FC236}">
                <a16:creationId xmlns:a16="http://schemas.microsoft.com/office/drawing/2014/main" xmlns="" id="{6BF69CA5-2044-4851-A5FA-FA5BBA42F2FE}"/>
              </a:ext>
            </a:extLst>
          </p:cNvPr>
          <p:cNvSpPr txBox="1">
            <a:spLocks noChangeArrowheads="1"/>
          </p:cNvSpPr>
          <p:nvPr/>
        </p:nvSpPr>
        <p:spPr>
          <a:xfrm>
            <a:off x="228600" y="5181600"/>
            <a:ext cx="8305800" cy="951051"/>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US" altLang="vi-VN" sz="3000" b="1" dirty="0" smtClean="0">
                <a:solidFill>
                  <a:srgbClr val="C00000"/>
                </a:solidFill>
                <a:latin typeface="Times New Roman" panose="02020603050405020304" pitchFamily="18" charset="0"/>
                <a:cs typeface="Times New Roman" panose="02020603050405020304" pitchFamily="18" charset="0"/>
              </a:rPr>
              <a:t>CH: </a:t>
            </a:r>
            <a:r>
              <a:rPr lang="en-US" altLang="vi-VN" sz="3000" b="1" dirty="0" err="1" smtClean="0">
                <a:solidFill>
                  <a:srgbClr val="000000"/>
                </a:solidFill>
                <a:latin typeface="Times New Roman" panose="02020603050405020304" pitchFamily="18" charset="0"/>
                <a:cs typeface="Times New Roman" panose="02020603050405020304" pitchFamily="18" charset="0"/>
              </a:rPr>
              <a:t>Hãy</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kể</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tên</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một</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số</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loại</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đất</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trồng</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mà</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em</a:t>
            </a:r>
            <a:r>
              <a:rPr lang="en-US" altLang="vi-VN" sz="3000" b="1" dirty="0" smtClean="0">
                <a:solidFill>
                  <a:srgbClr val="000000"/>
                </a:solidFill>
                <a:latin typeface="Times New Roman" panose="02020603050405020304" pitchFamily="18" charset="0"/>
                <a:cs typeface="Times New Roman" panose="02020603050405020304" pitchFamily="18" charset="0"/>
              </a:rPr>
              <a:t> </a:t>
            </a:r>
            <a:r>
              <a:rPr lang="en-US" altLang="vi-VN" sz="3000" b="1" dirty="0" err="1" smtClean="0">
                <a:solidFill>
                  <a:srgbClr val="000000"/>
                </a:solidFill>
                <a:latin typeface="Times New Roman" panose="02020603050405020304" pitchFamily="18" charset="0"/>
                <a:cs typeface="Times New Roman" panose="02020603050405020304" pitchFamily="18" charset="0"/>
              </a:rPr>
              <a:t>biết</a:t>
            </a:r>
            <a:r>
              <a:rPr lang="en-US" altLang="vi-VN" sz="3000" b="1" dirty="0" smtClean="0">
                <a:solidFill>
                  <a:srgbClr val="000000"/>
                </a:solidFill>
                <a:latin typeface="Times New Roman" panose="02020603050405020304" pitchFamily="18" charset="0"/>
                <a:cs typeface="Times New Roman" panose="02020603050405020304" pitchFamily="18" charset="0"/>
              </a:rPr>
              <a:t>?</a:t>
            </a:r>
            <a:endParaRPr lang="en-US" altLang="vi-VN" sz="3000" dirty="0">
              <a:solidFill>
                <a:srgbClr val="000000"/>
              </a:solidFill>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xmlns="" id="{6BF69CA5-2044-4851-A5FA-FA5BBA42F2FE}"/>
              </a:ext>
            </a:extLst>
          </p:cNvPr>
          <p:cNvSpPr txBox="1">
            <a:spLocks noChangeArrowheads="1"/>
          </p:cNvSpPr>
          <p:nvPr/>
        </p:nvSpPr>
        <p:spPr>
          <a:xfrm>
            <a:off x="381000" y="6172200"/>
            <a:ext cx="8305800" cy="475526"/>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altLang="vi-VN" sz="1800" b="1" dirty="0" smtClean="0">
                <a:solidFill>
                  <a:srgbClr val="C00000"/>
                </a:solidFill>
                <a:latin typeface="Times New Roman" panose="02020603050405020304" pitchFamily="18" charset="0"/>
                <a:cs typeface="Times New Roman" panose="02020603050405020304" pitchFamily="18" charset="0"/>
              </a:rPr>
              <a:t>TL: </a:t>
            </a:r>
            <a:r>
              <a:rPr lang="en-US" altLang="vi-VN" sz="1800" b="1" dirty="0" err="1" smtClean="0">
                <a:solidFill>
                  <a:srgbClr val="C00000"/>
                </a:solidFill>
                <a:latin typeface="Times New Roman" panose="02020603050405020304" pitchFamily="18" charset="0"/>
                <a:cs typeface="Times New Roman" panose="02020603050405020304" pitchFamily="18" charset="0"/>
              </a:rPr>
              <a:t>đất</a:t>
            </a:r>
            <a:r>
              <a:rPr lang="en-US" altLang="vi-VN" sz="1800" b="1" dirty="0" smtClean="0">
                <a:solidFill>
                  <a:srgbClr val="C00000"/>
                </a:solidFill>
                <a:latin typeface="Times New Roman" panose="02020603050405020304" pitchFamily="18" charset="0"/>
                <a:cs typeface="Times New Roman" panose="02020603050405020304" pitchFamily="18" charset="0"/>
              </a:rPr>
              <a:t> </a:t>
            </a:r>
            <a:r>
              <a:rPr lang="en-US" altLang="vi-VN" sz="1800" b="1" dirty="0" err="1" smtClean="0">
                <a:solidFill>
                  <a:srgbClr val="C00000"/>
                </a:solidFill>
                <a:latin typeface="Times New Roman" panose="02020603050405020304" pitchFamily="18" charset="0"/>
                <a:cs typeface="Times New Roman" panose="02020603050405020304" pitchFamily="18" charset="0"/>
              </a:rPr>
              <a:t>cát</a:t>
            </a:r>
            <a:r>
              <a:rPr lang="en-US" altLang="vi-VN" sz="1800" b="1" dirty="0" smtClean="0">
                <a:solidFill>
                  <a:srgbClr val="C00000"/>
                </a:solidFill>
                <a:latin typeface="Times New Roman" panose="02020603050405020304" pitchFamily="18" charset="0"/>
                <a:cs typeface="Times New Roman" panose="02020603050405020304" pitchFamily="18" charset="0"/>
              </a:rPr>
              <a:t>, </a:t>
            </a:r>
            <a:r>
              <a:rPr lang="en-US" altLang="vi-VN" sz="1800" b="1" dirty="0" err="1" smtClean="0">
                <a:solidFill>
                  <a:srgbClr val="C00000"/>
                </a:solidFill>
                <a:latin typeface="Times New Roman" panose="02020603050405020304" pitchFamily="18" charset="0"/>
                <a:cs typeface="Times New Roman" panose="02020603050405020304" pitchFamily="18" charset="0"/>
              </a:rPr>
              <a:t>đất</a:t>
            </a:r>
            <a:r>
              <a:rPr lang="en-US" altLang="vi-VN" sz="1800" b="1" dirty="0" smtClean="0">
                <a:solidFill>
                  <a:srgbClr val="C00000"/>
                </a:solidFill>
                <a:latin typeface="Times New Roman" panose="02020603050405020304" pitchFamily="18" charset="0"/>
                <a:cs typeface="Times New Roman" panose="02020603050405020304" pitchFamily="18" charset="0"/>
              </a:rPr>
              <a:t> </a:t>
            </a:r>
            <a:r>
              <a:rPr lang="en-US" altLang="vi-VN" sz="1800" b="1" dirty="0" err="1" smtClean="0">
                <a:solidFill>
                  <a:srgbClr val="C00000"/>
                </a:solidFill>
                <a:latin typeface="Times New Roman" panose="02020603050405020304" pitchFamily="18" charset="0"/>
                <a:cs typeface="Times New Roman" panose="02020603050405020304" pitchFamily="18" charset="0"/>
              </a:rPr>
              <a:t>thịt</a:t>
            </a:r>
            <a:r>
              <a:rPr lang="en-US" altLang="vi-VN" sz="1800" b="1" dirty="0" smtClean="0">
                <a:solidFill>
                  <a:srgbClr val="C00000"/>
                </a:solidFill>
                <a:latin typeface="Times New Roman" panose="02020603050405020304" pitchFamily="18" charset="0"/>
                <a:cs typeface="Times New Roman" panose="02020603050405020304" pitchFamily="18" charset="0"/>
              </a:rPr>
              <a:t>, </a:t>
            </a:r>
            <a:r>
              <a:rPr lang="en-US" altLang="vi-VN" sz="1800" b="1" dirty="0" err="1" smtClean="0">
                <a:solidFill>
                  <a:srgbClr val="C00000"/>
                </a:solidFill>
                <a:latin typeface="Times New Roman" panose="02020603050405020304" pitchFamily="18" charset="0"/>
                <a:cs typeface="Times New Roman" panose="02020603050405020304" pitchFamily="18" charset="0"/>
              </a:rPr>
              <a:t>đất</a:t>
            </a:r>
            <a:r>
              <a:rPr lang="en-US" altLang="vi-VN" sz="1800" b="1" dirty="0" smtClean="0">
                <a:solidFill>
                  <a:srgbClr val="C00000"/>
                </a:solidFill>
                <a:latin typeface="Times New Roman" panose="02020603050405020304" pitchFamily="18" charset="0"/>
                <a:cs typeface="Times New Roman" panose="02020603050405020304" pitchFamily="18" charset="0"/>
              </a:rPr>
              <a:t> </a:t>
            </a:r>
            <a:r>
              <a:rPr lang="en-US" altLang="vi-VN" sz="1800" b="1" dirty="0" err="1" smtClean="0">
                <a:solidFill>
                  <a:srgbClr val="C00000"/>
                </a:solidFill>
                <a:latin typeface="Times New Roman" panose="02020603050405020304" pitchFamily="18" charset="0"/>
                <a:cs typeface="Times New Roman" panose="02020603050405020304" pitchFamily="18" charset="0"/>
              </a:rPr>
              <a:t>sét</a:t>
            </a:r>
            <a:r>
              <a:rPr lang="en-US" altLang="vi-VN" sz="1800" b="1" dirty="0" smtClean="0">
                <a:solidFill>
                  <a:srgbClr val="C00000"/>
                </a:solidFill>
                <a:latin typeface="Times New Roman" panose="02020603050405020304" pitchFamily="18" charset="0"/>
                <a:cs typeface="Times New Roman" panose="02020603050405020304" pitchFamily="18" charset="0"/>
              </a:rPr>
              <a:t>…</a:t>
            </a:r>
            <a:endParaRPr lang="en-US" altLang="vi-VN" sz="18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55223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1000"/>
                                        <p:tgtEl>
                                          <p:spTgt spid="7170"/>
                                        </p:tgtEl>
                                      </p:cBhvr>
                                    </p:animEffect>
                                    <p:anim calcmode="lin" valueType="num">
                                      <p:cBhvr>
                                        <p:cTn id="8" dur="1000" fill="hold"/>
                                        <p:tgtEl>
                                          <p:spTgt spid="7170"/>
                                        </p:tgtEl>
                                        <p:attrNameLst>
                                          <p:attrName>ppt_x</p:attrName>
                                        </p:attrNameLst>
                                      </p:cBhvr>
                                      <p:tavLst>
                                        <p:tav tm="0">
                                          <p:val>
                                            <p:strVal val="#ppt_x"/>
                                          </p:val>
                                        </p:tav>
                                        <p:tav tm="100000">
                                          <p:val>
                                            <p:strVal val="#ppt_x"/>
                                          </p:val>
                                        </p:tav>
                                      </p:tavLst>
                                    </p:anim>
                                    <p:anim calcmode="lin" valueType="num">
                                      <p:cBhvr>
                                        <p:cTn id="9" dur="1000" fill="hold"/>
                                        <p:tgtEl>
                                          <p:spTgt spid="717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Effect transition="in" filter="fade">
                                      <p:cBhvr>
                                        <p:cTn id="12" dur="1000"/>
                                        <p:tgtEl>
                                          <p:spTgt spid="7171">
                                            <p:txEl>
                                              <p:pRg st="0" end="0"/>
                                            </p:txEl>
                                          </p:spTgt>
                                        </p:tgtEl>
                                      </p:cBhvr>
                                    </p:animEffect>
                                    <p:anim calcmode="lin" valueType="num">
                                      <p:cBhvr>
                                        <p:cTn id="13"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171">
                                            <p:txEl>
                                              <p:pRg st="1" end="1"/>
                                            </p:txEl>
                                          </p:spTgt>
                                        </p:tgtEl>
                                        <p:attrNameLst>
                                          <p:attrName>style.visibility</p:attrName>
                                        </p:attrNameLst>
                                      </p:cBhvr>
                                      <p:to>
                                        <p:strVal val="visible"/>
                                      </p:to>
                                    </p:set>
                                    <p:animEffect transition="in" filter="fade">
                                      <p:cBhvr>
                                        <p:cTn id="19" dur="1000"/>
                                        <p:tgtEl>
                                          <p:spTgt spid="7171">
                                            <p:txEl>
                                              <p:pRg st="1" end="1"/>
                                            </p:txEl>
                                          </p:spTgt>
                                        </p:tgtEl>
                                      </p:cBhvr>
                                    </p:animEffect>
                                    <p:anim calcmode="lin" valueType="num">
                                      <p:cBhvr>
                                        <p:cTn id="20"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7171">
                                            <p:txEl>
                                              <p:pRg st="2" end="2"/>
                                            </p:txEl>
                                          </p:spTgt>
                                        </p:tgtEl>
                                        <p:attrNameLst>
                                          <p:attrName>style.visibility</p:attrName>
                                        </p:attrNameLst>
                                      </p:cBhvr>
                                      <p:to>
                                        <p:strVal val="visible"/>
                                      </p:to>
                                    </p:set>
                                    <p:animEffect transition="in" filter="fade">
                                      <p:cBhvr>
                                        <p:cTn id="26" dur="1000"/>
                                        <p:tgtEl>
                                          <p:spTgt spid="7171">
                                            <p:txEl>
                                              <p:pRg st="2" end="2"/>
                                            </p:txEl>
                                          </p:spTgt>
                                        </p:tgtEl>
                                      </p:cBhvr>
                                    </p:animEffect>
                                    <p:anim calcmode="lin" valueType="num">
                                      <p:cBhvr>
                                        <p:cTn id="27"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7171">
                                            <p:txEl>
                                              <p:pRg st="3" end="3"/>
                                            </p:txEl>
                                          </p:spTgt>
                                        </p:tgtEl>
                                        <p:attrNameLst>
                                          <p:attrName>style.visibility</p:attrName>
                                        </p:attrNameLst>
                                      </p:cBhvr>
                                      <p:to>
                                        <p:strVal val="visible"/>
                                      </p:to>
                                    </p:set>
                                    <p:animEffect transition="in" filter="fade">
                                      <p:cBhvr>
                                        <p:cTn id="33" dur="1000"/>
                                        <p:tgtEl>
                                          <p:spTgt spid="7171">
                                            <p:txEl>
                                              <p:pRg st="3" end="3"/>
                                            </p:txEl>
                                          </p:spTgt>
                                        </p:tgtEl>
                                      </p:cBhvr>
                                    </p:animEffect>
                                    <p:anim calcmode="lin" valueType="num">
                                      <p:cBhvr>
                                        <p:cTn id="34"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4"/>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P spid="4"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1771"/>
            <a:ext cx="8229600" cy="6836229"/>
          </a:xfrm>
        </p:spPr>
        <p:txBody>
          <a:bodyPr/>
          <a:lstStyle/>
          <a:p>
            <a:pPr marL="0" indent="0" algn="ctr">
              <a:buNone/>
            </a:pPr>
            <a:r>
              <a:rPr lang="en-US" altLang="vi-VN" sz="1800" b="1" dirty="0">
                <a:solidFill>
                  <a:srgbClr val="FF0000"/>
                </a:solidFill>
                <a:latin typeface="Times New Roman" panose="02020603050405020304" pitchFamily="18" charset="0"/>
                <a:cs typeface="Times New Roman" panose="02020603050405020304" pitchFamily="18" charset="0"/>
              </a:rPr>
              <a:t>CHỦ ĐỀ. ĐẤT TRỒNG </a:t>
            </a:r>
            <a:br>
              <a:rPr lang="en-US" altLang="vi-VN" sz="1800" b="1" dirty="0">
                <a:solidFill>
                  <a:srgbClr val="FF0000"/>
                </a:solidFill>
                <a:latin typeface="Times New Roman" panose="02020603050405020304" pitchFamily="18" charset="0"/>
                <a:cs typeface="Times New Roman" panose="02020603050405020304" pitchFamily="18" charset="0"/>
              </a:rPr>
            </a:br>
            <a:r>
              <a:rPr lang="en-US" altLang="vi-VN" sz="1800" b="1" dirty="0">
                <a:solidFill>
                  <a:srgbClr val="FF0000"/>
                </a:solidFill>
                <a:latin typeface="Times New Roman" panose="02020603050405020304" pitchFamily="18" charset="0"/>
                <a:cs typeface="Times New Roman" panose="02020603050405020304" pitchFamily="18" charset="0"/>
              </a:rPr>
              <a:t>Bài 4 &amp; 5. THỰC HÀNH: XÁC ĐỊNH THÀNH PHẦN CƠ GIỚI CỦA ĐẤT BẰNG PHƯƠNG PHÁP ĐƠN GIẢN </a:t>
            </a:r>
            <a:r>
              <a:rPr lang="en-US" altLang="vi-VN" sz="1800" b="1" dirty="0">
                <a:solidFill>
                  <a:srgbClr val="C00000"/>
                </a:solidFill>
                <a:latin typeface="Times New Roman" panose="02020603050405020304" pitchFamily="18" charset="0"/>
                <a:cs typeface="Times New Roman" panose="02020603050405020304" pitchFamily="18" charset="0"/>
              </a:rPr>
              <a:t>(vê tay)</a:t>
            </a:r>
            <a:r>
              <a:rPr lang="en-US" altLang="vi-VN" sz="1800" b="1" dirty="0">
                <a:solidFill>
                  <a:srgbClr val="0070C0"/>
                </a:solidFill>
                <a:latin typeface="Times New Roman" panose="02020603050405020304" pitchFamily="18" charset="0"/>
                <a:cs typeface="Times New Roman" panose="02020603050405020304" pitchFamily="18" charset="0"/>
              </a:rPr>
              <a:t/>
            </a:r>
            <a:br>
              <a:rPr lang="en-US" altLang="vi-VN" sz="1800" b="1" dirty="0">
                <a:solidFill>
                  <a:srgbClr val="0070C0"/>
                </a:solidFill>
                <a:latin typeface="Times New Roman" panose="02020603050405020304" pitchFamily="18" charset="0"/>
                <a:cs typeface="Times New Roman" panose="02020603050405020304" pitchFamily="18" charset="0"/>
              </a:rPr>
            </a:br>
            <a:r>
              <a:rPr lang="en-US" altLang="vi-VN" sz="1800" b="1" dirty="0">
                <a:solidFill>
                  <a:srgbClr val="FF0000"/>
                </a:solidFill>
                <a:latin typeface="Times New Roman" panose="02020603050405020304" pitchFamily="18" charset="0"/>
                <a:cs typeface="Times New Roman" panose="02020603050405020304" pitchFamily="18" charset="0"/>
              </a:rPr>
              <a:t>XÁC ĐỊNH ĐỘ pH CỦA ĐẤT BẰNG PHƯƠNG PHÁP SO </a:t>
            </a:r>
            <a:r>
              <a:rPr lang="en-US" altLang="vi-VN" sz="1800" b="1" dirty="0" smtClean="0">
                <a:solidFill>
                  <a:srgbClr val="FF0000"/>
                </a:solidFill>
                <a:latin typeface="Times New Roman" panose="02020603050405020304" pitchFamily="18" charset="0"/>
                <a:cs typeface="Times New Roman" panose="02020603050405020304" pitchFamily="18" charset="0"/>
              </a:rPr>
              <a:t>MÀU</a:t>
            </a:r>
          </a:p>
          <a:p>
            <a:pPr marL="0" indent="0">
              <a:buNone/>
            </a:pPr>
            <a:r>
              <a:rPr lang="en-US" altLang="vi-VN" sz="1800" b="1" dirty="0" smtClean="0">
                <a:solidFill>
                  <a:srgbClr val="FF0000"/>
                </a:solidFill>
                <a:latin typeface="Times New Roman" panose="02020603050405020304" pitchFamily="18" charset="0"/>
                <a:cs typeface="Times New Roman" panose="02020603050405020304" pitchFamily="18" charset="0"/>
              </a:rPr>
              <a:t>I. </a:t>
            </a:r>
            <a:r>
              <a:rPr lang="vi-VN" sz="1800" b="1" dirty="0" smtClean="0">
                <a:solidFill>
                  <a:srgbClr val="FF0000"/>
                </a:solidFill>
                <a:latin typeface="Times New Roman" panose="02020603050405020304" pitchFamily="18" charset="0"/>
                <a:cs typeface="Times New Roman" panose="02020603050405020304" pitchFamily="18" charset="0"/>
              </a:rPr>
              <a:t>Xác định thành phần cơ giới của đất bằng phương pháp đơn giản</a:t>
            </a:r>
            <a:r>
              <a:rPr lang="en-US" altLang="vi-VN" sz="1800" b="1" dirty="0" smtClean="0">
                <a:solidFill>
                  <a:srgbClr val="FF0000"/>
                </a:solidFill>
                <a:latin typeface="Times New Roman" panose="02020603050405020304" pitchFamily="18" charset="0"/>
                <a:cs typeface="Times New Roman" panose="02020603050405020304" pitchFamily="18" charset="0"/>
              </a:rPr>
              <a:t/>
            </a:r>
            <a:br>
              <a:rPr lang="en-US" altLang="vi-VN" sz="1800" b="1" dirty="0" smtClean="0">
                <a:solidFill>
                  <a:srgbClr val="FF0000"/>
                </a:solidFill>
                <a:latin typeface="Times New Roman" panose="02020603050405020304" pitchFamily="18" charset="0"/>
                <a:cs typeface="Times New Roman" panose="02020603050405020304" pitchFamily="18" charset="0"/>
              </a:rPr>
            </a:br>
            <a:r>
              <a:rPr lang="vi-VN" altLang="vi-VN" sz="1800" b="1" dirty="0" smtClean="0">
                <a:solidFill>
                  <a:srgbClr val="0070C0"/>
                </a:solidFill>
                <a:latin typeface="Times New Roman" panose="02020603050405020304" pitchFamily="18" charset="0"/>
                <a:cs typeface="Times New Roman" panose="02020603050405020304" pitchFamily="18" charset="0"/>
              </a:rPr>
              <a:t>1</a:t>
            </a:r>
            <a:r>
              <a:rPr lang="vi-VN" sz="1800" b="1" dirty="0" smtClean="0">
                <a:solidFill>
                  <a:srgbClr val="0070C0"/>
                </a:solidFill>
                <a:latin typeface="Times New Roman" panose="02020603050405020304" pitchFamily="18" charset="0"/>
                <a:cs typeface="Times New Roman" panose="02020603050405020304" pitchFamily="18" charset="0"/>
              </a:rPr>
              <a:t>. Vật liệu và dụng cụ cần thiết </a:t>
            </a:r>
            <a:r>
              <a:rPr lang="en-GB" sz="1800" b="1" dirty="0" smtClean="0">
                <a:solidFill>
                  <a:srgbClr val="0070C0"/>
                </a:solidFill>
                <a:latin typeface="Times New Roman" panose="02020603050405020304" pitchFamily="18" charset="0"/>
                <a:cs typeface="Times New Roman" panose="02020603050405020304" pitchFamily="18" charset="0"/>
              </a:rPr>
              <a:t>(SGK)</a:t>
            </a:r>
          </a:p>
          <a:p>
            <a:pPr marL="0" indent="0">
              <a:buNone/>
            </a:pPr>
            <a:r>
              <a:rPr lang="vi-VN" altLang="vi-VN" sz="1800" b="1" dirty="0" smtClean="0">
                <a:solidFill>
                  <a:srgbClr val="0070C0"/>
                </a:solidFill>
                <a:latin typeface="Times New Roman" panose="02020603050405020304" pitchFamily="18" charset="0"/>
                <a:cs typeface="Times New Roman" panose="02020603050405020304" pitchFamily="18" charset="0"/>
              </a:rPr>
              <a:t>2</a:t>
            </a:r>
            <a:r>
              <a:rPr lang="vi-VN" sz="1800" b="1" dirty="0" smtClean="0">
                <a:solidFill>
                  <a:srgbClr val="0070C0"/>
                </a:solidFill>
                <a:latin typeface="Times New Roman" panose="02020603050405020304" pitchFamily="18" charset="0"/>
                <a:cs typeface="Times New Roman" panose="02020603050405020304" pitchFamily="18" charset="0"/>
              </a:rPr>
              <a:t>. Quy trình thực hành</a:t>
            </a:r>
            <a:br>
              <a:rPr lang="vi-VN" sz="1800" b="1" dirty="0" smtClean="0">
                <a:solidFill>
                  <a:srgbClr val="0070C0"/>
                </a:solidFill>
                <a:latin typeface="Times New Roman" panose="02020603050405020304" pitchFamily="18" charset="0"/>
                <a:cs typeface="Times New Roman" panose="02020603050405020304" pitchFamily="18" charset="0"/>
              </a:rPr>
            </a:br>
            <a:r>
              <a:rPr lang="vi-VN" sz="1800" b="1" dirty="0" smtClean="0">
                <a:solidFill>
                  <a:srgbClr val="C00000"/>
                </a:solidFill>
                <a:latin typeface="Times New Roman" panose="02020603050405020304" pitchFamily="18" charset="0"/>
                <a:cs typeface="Times New Roman" panose="02020603050405020304" pitchFamily="18" charset="0"/>
              </a:rPr>
              <a:t>Bước 1</a:t>
            </a:r>
            <a:r>
              <a:rPr lang="vi-VN" sz="1800" dirty="0" smtClean="0">
                <a:latin typeface="Times New Roman" panose="02020603050405020304" pitchFamily="18" charset="0"/>
                <a:cs typeface="Times New Roman" panose="02020603050405020304" pitchFamily="18" charset="0"/>
              </a:rPr>
              <a:t>: Lấy một ít đất bằng viên bi cho vào lòng bàn tay</a:t>
            </a:r>
            <a:endParaRPr lang="en-US" altLang="vi-VN" sz="1800" b="1"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vi-VN" sz="1800" b="1" dirty="0" smtClean="0">
                <a:solidFill>
                  <a:srgbClr val="C00000"/>
                </a:solidFill>
                <a:latin typeface="Times New Roman" panose="02020603050405020304" pitchFamily="18" charset="0"/>
                <a:cs typeface="Times New Roman" panose="02020603050405020304" pitchFamily="18" charset="0"/>
              </a:rPr>
              <a:t>Bước 2</a:t>
            </a:r>
            <a:r>
              <a:rPr lang="vi-VN" sz="1800" dirty="0" smtClean="0">
                <a:latin typeface="Times New Roman" panose="02020603050405020304" pitchFamily="18" charset="0"/>
                <a:cs typeface="Times New Roman" panose="02020603050405020304" pitchFamily="18" charset="0"/>
              </a:rPr>
              <a:t>: Nhỏ vài giọt nước cho đủ độ ẩm (khi cảm thấy mát tay nặn thấy dẻo là được).</a:t>
            </a:r>
            <a:endParaRPr lang="en-GB" sz="1800" dirty="0" smtClean="0">
              <a:latin typeface="Times New Roman" panose="02020603050405020304" pitchFamily="18" charset="0"/>
              <a:cs typeface="Times New Roman" panose="02020603050405020304" pitchFamily="18" charset="0"/>
            </a:endParaRPr>
          </a:p>
          <a:p>
            <a:pPr marL="0" indent="0">
              <a:buNone/>
            </a:pPr>
            <a:r>
              <a:rPr lang="vi-VN" sz="1800" b="1" dirty="0" smtClean="0">
                <a:solidFill>
                  <a:srgbClr val="C00000"/>
                </a:solidFill>
                <a:latin typeface="Times New Roman" panose="02020603050405020304" pitchFamily="18" charset="0"/>
                <a:cs typeface="Times New Roman" panose="02020603050405020304" pitchFamily="18" charset="0"/>
              </a:rPr>
              <a:t>Bước 3</a:t>
            </a:r>
            <a:r>
              <a:rPr lang="vi-VN" sz="1800" dirty="0" smtClean="0">
                <a:latin typeface="Times New Roman" panose="02020603050405020304" pitchFamily="18" charset="0"/>
                <a:cs typeface="Times New Roman" panose="02020603050405020304" pitchFamily="18" charset="0"/>
              </a:rPr>
              <a:t>: Dùng hai bàn tay vê đất thành thỏi có đường kính khoảng 3mm.</a:t>
            </a:r>
            <a:endParaRPr lang="en-GB" sz="1800" dirty="0" smtClean="0">
              <a:latin typeface="Times New Roman" panose="02020603050405020304" pitchFamily="18" charset="0"/>
              <a:cs typeface="Times New Roman" panose="02020603050405020304" pitchFamily="18" charset="0"/>
            </a:endParaRPr>
          </a:p>
          <a:p>
            <a:pPr marL="0" indent="0">
              <a:buNone/>
            </a:pPr>
            <a:r>
              <a:rPr lang="vi-VN" sz="1800" b="1" dirty="0" smtClean="0">
                <a:solidFill>
                  <a:srgbClr val="C00000"/>
                </a:solidFill>
                <a:latin typeface="Times New Roman" panose="02020603050405020304" pitchFamily="18" charset="0"/>
                <a:cs typeface="Times New Roman" panose="02020603050405020304" pitchFamily="18" charset="0"/>
              </a:rPr>
              <a:t>Bước 4</a:t>
            </a:r>
            <a:r>
              <a:rPr lang="vi-VN" sz="1800" dirty="0" smtClean="0">
                <a:latin typeface="Times New Roman" panose="02020603050405020304" pitchFamily="18" charset="0"/>
                <a:cs typeface="Times New Roman" panose="02020603050405020304" pitchFamily="18" charset="0"/>
              </a:rPr>
              <a:t>: Uốn thỏi đất thành vòng tròn có đường kính khoảng 3cm.</a:t>
            </a:r>
            <a:endParaRPr lang="en-GB" sz="1800" dirty="0" smtClean="0">
              <a:latin typeface="Times New Roman" panose="02020603050405020304" pitchFamily="18" charset="0"/>
              <a:cs typeface="Times New Roman" panose="02020603050405020304" pitchFamily="18" charset="0"/>
            </a:endParaRPr>
          </a:p>
          <a:p>
            <a:pPr marL="0" indent="0">
              <a:buNone/>
            </a:pPr>
            <a:r>
              <a:rPr lang="en-GB" sz="1800" dirty="0" smtClean="0">
                <a:latin typeface="Times New Roman" panose="02020603050405020304" pitchFamily="18" charset="0"/>
                <a:cs typeface="Times New Roman" panose="02020603050405020304" pitchFamily="18" charset="0"/>
              </a:rPr>
              <a:t>Quan sát, đối chiếu với chuẩn phân cấp đất (SGK/ 11)</a:t>
            </a:r>
            <a:r>
              <a:rPr lang="en-US" altLang="vi-VN" sz="1800" b="1" dirty="0" smtClean="0">
                <a:solidFill>
                  <a:srgbClr val="FF0000"/>
                </a:solidFill>
                <a:latin typeface="Times New Roman" panose="02020603050405020304" pitchFamily="18" charset="0"/>
                <a:cs typeface="Times New Roman" panose="02020603050405020304" pitchFamily="18" charset="0"/>
              </a:rPr>
              <a:t> </a:t>
            </a:r>
          </a:p>
          <a:p>
            <a:pPr marL="0" indent="0">
              <a:buNone/>
            </a:pPr>
            <a:r>
              <a:rPr lang="en-US" altLang="vi-VN" sz="1800" b="1" dirty="0" smtClean="0">
                <a:solidFill>
                  <a:srgbClr val="FF0000"/>
                </a:solidFill>
                <a:latin typeface="Times New Roman" panose="02020603050405020304" pitchFamily="18" charset="0"/>
                <a:cs typeface="Times New Roman" panose="02020603050405020304" pitchFamily="18" charset="0"/>
              </a:rPr>
              <a:t>II. XÁC ĐỊNH ĐỘ pH CỦA ĐẤT</a:t>
            </a:r>
            <a:br>
              <a:rPr lang="en-US" altLang="vi-VN" sz="1800" b="1" dirty="0" smtClean="0">
                <a:solidFill>
                  <a:srgbClr val="FF0000"/>
                </a:solidFill>
                <a:latin typeface="Times New Roman" panose="02020603050405020304" pitchFamily="18" charset="0"/>
                <a:cs typeface="Times New Roman" panose="02020603050405020304" pitchFamily="18" charset="0"/>
              </a:rPr>
            </a:br>
            <a:r>
              <a:rPr lang="vi-VN" altLang="vi-VN" sz="1800" b="1" dirty="0" smtClean="0">
                <a:solidFill>
                  <a:srgbClr val="0070C0"/>
                </a:solidFill>
                <a:latin typeface="Times New Roman" panose="02020603050405020304" pitchFamily="18" charset="0"/>
                <a:cs typeface="Times New Roman" panose="02020603050405020304" pitchFamily="18" charset="0"/>
              </a:rPr>
              <a:t>1</a:t>
            </a:r>
            <a:r>
              <a:rPr lang="vi-VN" sz="1800" b="1" dirty="0" smtClean="0">
                <a:solidFill>
                  <a:srgbClr val="0070C0"/>
                </a:solidFill>
                <a:latin typeface="Times New Roman" panose="02020603050405020304" pitchFamily="18" charset="0"/>
                <a:cs typeface="Times New Roman" panose="02020603050405020304" pitchFamily="18" charset="0"/>
              </a:rPr>
              <a:t>. Vật liệu và dụng cụ cần thiết </a:t>
            </a:r>
            <a:r>
              <a:rPr lang="en-GB" sz="1800" b="1" dirty="0" smtClean="0">
                <a:solidFill>
                  <a:srgbClr val="0070C0"/>
                </a:solidFill>
                <a:latin typeface="Times New Roman" panose="02020603050405020304" pitchFamily="18" charset="0"/>
                <a:cs typeface="Times New Roman" panose="02020603050405020304" pitchFamily="18" charset="0"/>
              </a:rPr>
              <a:t>(SGK)</a:t>
            </a:r>
          </a:p>
          <a:p>
            <a:pPr marL="0" indent="0">
              <a:buNone/>
            </a:pPr>
            <a:r>
              <a:rPr lang="vi-VN" altLang="vi-VN" sz="1800" b="1" dirty="0" smtClean="0">
                <a:solidFill>
                  <a:srgbClr val="0070C0"/>
                </a:solidFill>
                <a:latin typeface="Times New Roman" panose="02020603050405020304" pitchFamily="18" charset="0"/>
                <a:cs typeface="Times New Roman" panose="02020603050405020304" pitchFamily="18" charset="0"/>
              </a:rPr>
              <a:t>2</a:t>
            </a:r>
            <a:r>
              <a:rPr lang="vi-VN" sz="1800" b="1" dirty="0" smtClean="0">
                <a:solidFill>
                  <a:srgbClr val="0070C0"/>
                </a:solidFill>
                <a:latin typeface="Times New Roman" panose="02020603050405020304" pitchFamily="18" charset="0"/>
                <a:cs typeface="Times New Roman" panose="02020603050405020304" pitchFamily="18" charset="0"/>
              </a:rPr>
              <a:t>. Quy trình thực hành</a:t>
            </a:r>
            <a:endParaRPr lang="en-GB" sz="1800" b="1"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vi-VN" sz="1800" b="1" dirty="0" smtClean="0">
                <a:solidFill>
                  <a:srgbClr val="C00000"/>
                </a:solidFill>
                <a:latin typeface="Times New Roman" panose="02020603050405020304" pitchFamily="18" charset="0"/>
                <a:cs typeface="Times New Roman" panose="02020603050405020304" pitchFamily="18" charset="0"/>
              </a:rPr>
              <a:t>Bước 1</a:t>
            </a:r>
            <a:r>
              <a:rPr lang="vi-VN" sz="1800" dirty="0" smtClean="0">
                <a:latin typeface="Times New Roman" panose="02020603050405020304" pitchFamily="18" charset="0"/>
                <a:cs typeface="Times New Roman" panose="02020603050405020304" pitchFamily="18" charset="0"/>
              </a:rPr>
              <a:t>: Lấy một lượng đất bằng hạt ngô</a:t>
            </a:r>
            <a:r>
              <a:rPr lang="en-GB" sz="1800" dirty="0" smtClean="0">
                <a:latin typeface="Times New Roman" panose="02020603050405020304" pitchFamily="18" charset="0"/>
                <a:cs typeface="Times New Roman" panose="02020603050405020304" pitchFamily="18" charset="0"/>
              </a:rPr>
              <a:t> </a:t>
            </a:r>
            <a:r>
              <a:rPr lang="en-AU" sz="1800" dirty="0" smtClean="0">
                <a:latin typeface="Times New Roman" panose="02020603050405020304" pitchFamily="18" charset="0"/>
                <a:cs typeface="Times New Roman" panose="02020603050405020304" pitchFamily="18" charset="0"/>
              </a:rPr>
              <a:t>(bắp) </a:t>
            </a:r>
            <a:r>
              <a:rPr lang="vi-VN" sz="1800" dirty="0" smtClean="0">
                <a:latin typeface="Times New Roman" panose="02020603050405020304" pitchFamily="18" charset="0"/>
                <a:cs typeface="Times New Roman" panose="02020603050405020304" pitchFamily="18" charset="0"/>
              </a:rPr>
              <a:t>cho vào thìa</a:t>
            </a:r>
            <a:endParaRPr lang="en-GB" sz="1800" dirty="0" smtClean="0">
              <a:latin typeface="Times New Roman" panose="02020603050405020304" pitchFamily="18" charset="0"/>
              <a:cs typeface="Times New Roman" panose="02020603050405020304" pitchFamily="18" charset="0"/>
            </a:endParaRPr>
          </a:p>
          <a:p>
            <a:pPr marL="0" indent="0">
              <a:buNone/>
            </a:pPr>
            <a:r>
              <a:rPr lang="vi-VN" sz="1800" b="1" dirty="0" smtClean="0">
                <a:solidFill>
                  <a:srgbClr val="C00000"/>
                </a:solidFill>
                <a:latin typeface="Times New Roman" panose="02020603050405020304" pitchFamily="18" charset="0"/>
                <a:cs typeface="Times New Roman" panose="02020603050405020304" pitchFamily="18" charset="0"/>
              </a:rPr>
              <a:t>Bước 2</a:t>
            </a:r>
            <a:r>
              <a:rPr lang="vi-VN" sz="1800" dirty="0" smtClean="0">
                <a:latin typeface="Times New Roman" panose="02020603050405020304" pitchFamily="18" charset="0"/>
                <a:cs typeface="Times New Roman" panose="02020603050405020304" pitchFamily="18" charset="0"/>
              </a:rPr>
              <a:t>: Nhỏ từ từ chất chỉ thị màu tổng hợp vào mẫu đất đến khi thừa 1 giọt.</a:t>
            </a:r>
            <a:endParaRPr lang="en-GB" sz="1800" dirty="0" smtClean="0">
              <a:latin typeface="Times New Roman" panose="02020603050405020304" pitchFamily="18" charset="0"/>
              <a:cs typeface="Times New Roman" panose="02020603050405020304" pitchFamily="18" charset="0"/>
            </a:endParaRPr>
          </a:p>
          <a:p>
            <a:pPr marL="0" indent="0">
              <a:buNone/>
            </a:pPr>
            <a:r>
              <a:rPr lang="vi-VN" sz="1800" b="1" dirty="0" smtClean="0">
                <a:solidFill>
                  <a:srgbClr val="C00000"/>
                </a:solidFill>
                <a:latin typeface="Times New Roman" panose="02020603050405020304" pitchFamily="18" charset="0"/>
                <a:cs typeface="Times New Roman" panose="02020603050405020304" pitchFamily="18" charset="0"/>
              </a:rPr>
              <a:t>Bước 3</a:t>
            </a:r>
            <a:r>
              <a:rPr lang="vi-VN" sz="1800" dirty="0" smtClean="0">
                <a:latin typeface="Times New Roman" panose="02020603050405020304" pitchFamily="18" charset="0"/>
                <a:cs typeface="Times New Roman" panose="02020603050405020304" pitchFamily="18" charset="0"/>
              </a:rPr>
              <a:t>: Sau một phút, nghiêng thìa cho chất chỉ thị màu chảy ra và so màu với thang màu pH chuẩn. Nếu trùng màu nào thì đất có độ pH tương ứng với độ pH của màu đó.</a:t>
            </a:r>
            <a:endParaRPr lang="en-GB" sz="1800" dirty="0" smtClean="0">
              <a:latin typeface="Times New Roman" panose="02020603050405020304" pitchFamily="18" charset="0"/>
              <a:cs typeface="Times New Roman" panose="02020603050405020304" pitchFamily="18" charset="0"/>
            </a:endParaRPr>
          </a:p>
          <a:p>
            <a:pPr marL="0" indent="0">
              <a:buNone/>
            </a:pPr>
            <a:r>
              <a:rPr lang="en-US" sz="1800" b="1" dirty="0" smtClean="0">
                <a:solidFill>
                  <a:srgbClr val="FF0000"/>
                </a:solidFill>
                <a:latin typeface="Times New Roman" panose="02020603050405020304" pitchFamily="18" charset="0"/>
                <a:cs typeface="Times New Roman" panose="02020603050405020304" pitchFamily="18" charset="0"/>
              </a:rPr>
              <a:t>III</a:t>
            </a:r>
            <a:r>
              <a:rPr lang="en-US" sz="1800" b="1" dirty="0">
                <a:solidFill>
                  <a:srgbClr val="FF0000"/>
                </a:solidFill>
                <a:latin typeface="Times New Roman" panose="02020603050405020304" pitchFamily="18" charset="0"/>
                <a:cs typeface="Times New Roman" panose="02020603050405020304" pitchFamily="18" charset="0"/>
              </a:rPr>
              <a:t>. Thực hành:</a:t>
            </a:r>
            <a:r>
              <a:rPr lang="vi-VN" sz="1800" b="1" dirty="0" smtClean="0">
                <a:solidFill>
                  <a:srgbClr val="0070C0"/>
                </a:solidFill>
                <a:latin typeface="Times New Roman" panose="02020603050405020304" pitchFamily="18" charset="0"/>
                <a:cs typeface="Times New Roman" panose="02020603050405020304" pitchFamily="18" charset="0"/>
              </a:rPr>
              <a:t/>
            </a:r>
            <a:br>
              <a:rPr lang="vi-VN" sz="1800" b="1" dirty="0" smtClean="0">
                <a:solidFill>
                  <a:srgbClr val="0070C0"/>
                </a:solidFill>
                <a:latin typeface="Times New Roman" panose="02020603050405020304" pitchFamily="18" charset="0"/>
                <a:cs typeface="Times New Roman" panose="02020603050405020304" pitchFamily="18" charset="0"/>
              </a:rPr>
            </a:br>
            <a:r>
              <a:rPr lang="en-GB" sz="1800" b="1" dirty="0" smtClean="0">
                <a:solidFill>
                  <a:srgbClr val="0070C0"/>
                </a:solidFill>
                <a:latin typeface="Times New Roman" panose="02020603050405020304" pitchFamily="18" charset="0"/>
                <a:cs typeface="Times New Roman" panose="02020603050405020304" pitchFamily="18" charset="0"/>
              </a:rPr>
              <a:t>    Viết báo cáo thực hành</a:t>
            </a:r>
          </a:p>
          <a:p>
            <a:pPr marL="0" indent="0">
              <a:buNone/>
            </a:pPr>
            <a:endParaRPr lang="en-GB" sz="2000" dirty="0" smtClean="0">
              <a:latin typeface="Times New Roman" panose="02020603050405020304" pitchFamily="18" charset="0"/>
              <a:cs typeface="Times New Roman" panose="02020603050405020304" pitchFamily="18" charset="0"/>
            </a:endParaRPr>
          </a:p>
          <a:p>
            <a:pPr marL="0" indent="0">
              <a:buNone/>
            </a:pPr>
            <a:r>
              <a:rPr lang="vi-VN" sz="3600" b="1" dirty="0">
                <a:solidFill>
                  <a:srgbClr val="0070C0"/>
                </a:solidFill>
                <a:latin typeface="Times New Roman" panose="02020603050405020304" pitchFamily="18" charset="0"/>
                <a:cs typeface="Times New Roman" panose="02020603050405020304" pitchFamily="18" charset="0"/>
              </a:rPr>
              <a:t/>
            </a:r>
            <a:br>
              <a:rPr lang="vi-VN" sz="3600" b="1" dirty="0">
                <a:solidFill>
                  <a:srgbClr val="0070C0"/>
                </a:solidFill>
                <a:latin typeface="Times New Roman" panose="02020603050405020304" pitchFamily="18" charset="0"/>
                <a:cs typeface="Times New Roman" panose="02020603050405020304" pitchFamily="18" charset="0"/>
              </a:rPr>
            </a:br>
            <a:r>
              <a:rPr lang="en-US" altLang="vi-VN" sz="3600" b="1" dirty="0">
                <a:solidFill>
                  <a:srgbClr val="FF0000"/>
                </a:solidFill>
                <a:latin typeface="Times New Roman" panose="02020603050405020304" pitchFamily="18" charset="0"/>
                <a:cs typeface="Times New Roman" panose="02020603050405020304" pitchFamily="18" charset="0"/>
              </a:rPr>
              <a:t/>
            </a:r>
            <a:br>
              <a:rPr lang="en-US" altLang="vi-VN" sz="3600" b="1" dirty="0">
                <a:solidFill>
                  <a:srgbClr val="FF0000"/>
                </a:solidFill>
                <a:latin typeface="Times New Roman" panose="02020603050405020304" pitchFamily="18" charset="0"/>
                <a:cs typeface="Times New Roman" panose="02020603050405020304" pitchFamily="18" charset="0"/>
              </a:rPr>
            </a:br>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0"/>
            <a:ext cx="512767" cy="512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11774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xmlns="" id="{6BF69CA5-2044-4851-A5FA-FA5BBA42F2FE}"/>
              </a:ext>
            </a:extLst>
          </p:cNvPr>
          <p:cNvSpPr>
            <a:spLocks noGrp="1" noChangeArrowheads="1"/>
          </p:cNvSpPr>
          <p:nvPr>
            <p:ph type="ctrTitle"/>
          </p:nvPr>
        </p:nvSpPr>
        <p:spPr>
          <a:xfrm>
            <a:off x="87085" y="2057400"/>
            <a:ext cx="8991600" cy="990600"/>
          </a:xfrm>
        </p:spPr>
        <p:txBody>
          <a:bodyPr>
            <a:noAutofit/>
          </a:bodyPr>
          <a:lstStyle/>
          <a:p>
            <a:pPr eaLnBrk="1" hangingPunct="1">
              <a:defRPr/>
            </a:pPr>
            <a:r>
              <a:rPr lang="vi-VN" sz="3000" b="1" dirty="0" err="1">
                <a:solidFill>
                  <a:srgbClr val="C00000"/>
                </a:solidFill>
                <a:cs typeface="Arial" panose="020B0604020202020204" pitchFamily="34" charset="0"/>
              </a:rPr>
              <a:t>Bước</a:t>
            </a:r>
            <a:r>
              <a:rPr lang="vi-VN" sz="3000" b="1" dirty="0">
                <a:solidFill>
                  <a:srgbClr val="C00000"/>
                </a:solidFill>
                <a:cs typeface="Arial" panose="020B0604020202020204" pitchFamily="34" charset="0"/>
              </a:rPr>
              <a:t> 1</a:t>
            </a:r>
            <a:r>
              <a:rPr lang="vi-VN" sz="3000" dirty="0">
                <a:cs typeface="Arial" panose="020B0604020202020204" pitchFamily="34" charset="0"/>
              </a:rPr>
              <a:t>: </a:t>
            </a:r>
            <a:r>
              <a:rPr lang="vi-VN" sz="3000" dirty="0" err="1">
                <a:cs typeface="Arial" panose="020B0604020202020204" pitchFamily="34" charset="0"/>
              </a:rPr>
              <a:t>Lấy</a:t>
            </a:r>
            <a:r>
              <a:rPr lang="vi-VN" sz="3000" dirty="0">
                <a:cs typeface="Arial" panose="020B0604020202020204" pitchFamily="34" charset="0"/>
              </a:rPr>
              <a:t> </a:t>
            </a:r>
            <a:r>
              <a:rPr lang="vi-VN" sz="3000" dirty="0" err="1">
                <a:cs typeface="Arial" panose="020B0604020202020204" pitchFamily="34" charset="0"/>
              </a:rPr>
              <a:t>một</a:t>
            </a:r>
            <a:r>
              <a:rPr lang="vi-VN" sz="3000" dirty="0">
                <a:cs typeface="Arial" panose="020B0604020202020204" pitchFamily="34" charset="0"/>
              </a:rPr>
              <a:t> </a:t>
            </a:r>
            <a:r>
              <a:rPr lang="vi-VN" sz="3000" dirty="0" err="1">
                <a:cs typeface="Arial" panose="020B0604020202020204" pitchFamily="34" charset="0"/>
              </a:rPr>
              <a:t>ít</a:t>
            </a:r>
            <a:r>
              <a:rPr lang="vi-VN" sz="3000" dirty="0">
                <a:cs typeface="Arial" panose="020B0604020202020204" pitchFamily="34" charset="0"/>
              </a:rPr>
              <a:t> </a:t>
            </a:r>
            <a:r>
              <a:rPr lang="vi-VN" sz="3000" dirty="0" err="1">
                <a:cs typeface="Arial" panose="020B0604020202020204" pitchFamily="34" charset="0"/>
              </a:rPr>
              <a:t>đất</a:t>
            </a:r>
            <a:r>
              <a:rPr lang="vi-VN" sz="3000" dirty="0">
                <a:cs typeface="Arial" panose="020B0604020202020204" pitchFamily="34" charset="0"/>
              </a:rPr>
              <a:t> </a:t>
            </a:r>
            <a:r>
              <a:rPr lang="vi-VN" sz="3000" dirty="0" err="1">
                <a:cs typeface="Arial" panose="020B0604020202020204" pitchFamily="34" charset="0"/>
              </a:rPr>
              <a:t>bằng</a:t>
            </a:r>
            <a:r>
              <a:rPr lang="vi-VN" sz="3000" dirty="0">
                <a:cs typeface="Arial" panose="020B0604020202020204" pitchFamily="34" charset="0"/>
              </a:rPr>
              <a:t> viên bi cho </a:t>
            </a:r>
            <a:r>
              <a:rPr lang="vi-VN" sz="3000" dirty="0" err="1">
                <a:cs typeface="Arial" panose="020B0604020202020204" pitchFamily="34" charset="0"/>
              </a:rPr>
              <a:t>vào</a:t>
            </a:r>
            <a:r>
              <a:rPr lang="vi-VN" sz="3000" dirty="0">
                <a:cs typeface="Arial" panose="020B0604020202020204" pitchFamily="34" charset="0"/>
              </a:rPr>
              <a:t> </a:t>
            </a:r>
            <a:r>
              <a:rPr lang="vi-VN" sz="3000" dirty="0" err="1">
                <a:cs typeface="Arial" panose="020B0604020202020204" pitchFamily="34" charset="0"/>
              </a:rPr>
              <a:t>lòng</a:t>
            </a:r>
            <a:r>
              <a:rPr lang="vi-VN" sz="3000" dirty="0">
                <a:cs typeface="Arial" panose="020B0604020202020204" pitchFamily="34" charset="0"/>
              </a:rPr>
              <a:t> </a:t>
            </a:r>
            <a:r>
              <a:rPr lang="vi-VN" sz="3000" dirty="0" err="1">
                <a:cs typeface="Arial" panose="020B0604020202020204" pitchFamily="34" charset="0"/>
              </a:rPr>
              <a:t>bàn</a:t>
            </a:r>
            <a:r>
              <a:rPr lang="vi-VN" sz="3000" dirty="0">
                <a:cs typeface="Arial" panose="020B0604020202020204" pitchFamily="34" charset="0"/>
              </a:rPr>
              <a:t> tay</a:t>
            </a:r>
            <a:endParaRPr lang="en-US" altLang="vi-VN" sz="3000" b="0" dirty="0">
              <a:solidFill>
                <a:srgbClr val="FFFF00"/>
              </a:solidFill>
              <a:cs typeface="Arial" panose="020B0604020202020204" pitchFamily="34" charset="0"/>
            </a:endParaRPr>
          </a:p>
        </p:txBody>
      </p:sp>
      <p:pic>
        <p:nvPicPr>
          <p:cNvPr id="3" name="Hình ảnh 2">
            <a:extLst>
              <a:ext uri="{FF2B5EF4-FFF2-40B4-BE49-F238E27FC236}">
                <a16:creationId xmlns:a16="http://schemas.microsoft.com/office/drawing/2014/main" xmlns="" id="{62CB65FE-DEA4-49DD-BE8A-9DFE8A3DA0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7800" y="3124200"/>
            <a:ext cx="6270171" cy="3657600"/>
          </a:xfrm>
          <a:prstGeom prst="rect">
            <a:avLst/>
          </a:prstGeom>
        </p:spPr>
      </p:pic>
      <p:sp>
        <p:nvSpPr>
          <p:cNvPr id="4" name="Rectangle 2">
            <a:extLst>
              <a:ext uri="{FF2B5EF4-FFF2-40B4-BE49-F238E27FC236}">
                <a16:creationId xmlns:a16="http://schemas.microsoft.com/office/drawing/2014/main" xmlns="" id="{D05F9AE7-8AFC-43D6-A3F9-9E57534259A2}"/>
              </a:ext>
            </a:extLst>
          </p:cNvPr>
          <p:cNvSpPr txBox="1">
            <a:spLocks noChangeArrowheads="1"/>
          </p:cNvSpPr>
          <p:nvPr/>
        </p:nvSpPr>
        <p:spPr>
          <a:xfrm>
            <a:off x="51505" y="685800"/>
            <a:ext cx="9107009"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altLang="vi-VN" sz="3600" b="1" dirty="0" smtClean="0">
                <a:solidFill>
                  <a:srgbClr val="FF0000"/>
                </a:solidFill>
                <a:latin typeface="Times New Roman" panose="02020603050405020304" pitchFamily="18" charset="0"/>
                <a:cs typeface="Times New Roman" panose="02020603050405020304" pitchFamily="18" charset="0"/>
              </a:rPr>
              <a:t>I. </a:t>
            </a:r>
            <a:r>
              <a:rPr lang="vi-VN" sz="3600" b="1" dirty="0" smtClean="0">
                <a:solidFill>
                  <a:srgbClr val="FF0000"/>
                </a:solidFill>
                <a:latin typeface="Times New Roman" panose="02020603050405020304" pitchFamily="18" charset="0"/>
                <a:cs typeface="Times New Roman" panose="02020603050405020304" pitchFamily="18" charset="0"/>
              </a:rPr>
              <a:t>Xác định thành phần cơ giới của đất bằng phương pháp đơn giản</a:t>
            </a:r>
            <a:r>
              <a:rPr lang="en-US" altLang="vi-VN" sz="3600" b="1" dirty="0" smtClean="0">
                <a:solidFill>
                  <a:srgbClr val="FF0000"/>
                </a:solidFill>
                <a:latin typeface="Times New Roman" panose="02020603050405020304" pitchFamily="18" charset="0"/>
                <a:cs typeface="Times New Roman" panose="02020603050405020304" pitchFamily="18" charset="0"/>
              </a:rPr>
              <a:t/>
            </a:r>
            <a:br>
              <a:rPr lang="en-US" altLang="vi-VN" sz="3600" b="1" dirty="0" smtClean="0">
                <a:solidFill>
                  <a:srgbClr val="FF0000"/>
                </a:solidFill>
                <a:latin typeface="Times New Roman" panose="02020603050405020304" pitchFamily="18" charset="0"/>
                <a:cs typeface="Times New Roman" panose="02020603050405020304" pitchFamily="18" charset="0"/>
              </a:rPr>
            </a:br>
            <a:r>
              <a:rPr lang="vi-VN" altLang="vi-VN" sz="3600" b="1" dirty="0" smtClean="0">
                <a:solidFill>
                  <a:srgbClr val="0070C0"/>
                </a:solidFill>
                <a:latin typeface="Times New Roman" panose="02020603050405020304" pitchFamily="18" charset="0"/>
                <a:cs typeface="Times New Roman" panose="02020603050405020304" pitchFamily="18" charset="0"/>
              </a:rPr>
              <a:t>   2</a:t>
            </a:r>
            <a:r>
              <a:rPr lang="vi-VN" sz="3600" b="1" dirty="0" smtClean="0">
                <a:solidFill>
                  <a:srgbClr val="0070C0"/>
                </a:solidFill>
                <a:latin typeface="Times New Roman" panose="02020603050405020304" pitchFamily="18" charset="0"/>
                <a:cs typeface="Times New Roman" panose="02020603050405020304" pitchFamily="18" charset="0"/>
              </a:rPr>
              <a:t>. Quy trình thực hành</a:t>
            </a:r>
            <a:br>
              <a:rPr lang="vi-VN" sz="3600" b="1" dirty="0" smtClean="0">
                <a:solidFill>
                  <a:srgbClr val="0070C0"/>
                </a:solidFill>
                <a:latin typeface="Times New Roman" panose="02020603050405020304" pitchFamily="18" charset="0"/>
                <a:cs typeface="Times New Roman" panose="02020603050405020304" pitchFamily="18" charset="0"/>
              </a:rPr>
            </a:br>
            <a:r>
              <a:rPr lang="vi-VN" sz="3600" b="1" dirty="0" smtClean="0">
                <a:solidFill>
                  <a:srgbClr val="0070C0"/>
                </a:solidFill>
                <a:latin typeface="Times New Roman" panose="02020603050405020304" pitchFamily="18" charset="0"/>
                <a:cs typeface="Times New Roman" panose="02020603050405020304" pitchFamily="18" charset="0"/>
              </a:rPr>
              <a:t> </a:t>
            </a:r>
            <a:endParaRPr lang="en-US" altLang="vi-VN" sz="36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2699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xmlns="" id="{6BF69CA5-2044-4851-A5FA-FA5BBA42F2FE}"/>
              </a:ext>
            </a:extLst>
          </p:cNvPr>
          <p:cNvSpPr>
            <a:spLocks noGrp="1" noChangeArrowheads="1"/>
          </p:cNvSpPr>
          <p:nvPr>
            <p:ph type="ctrTitle"/>
          </p:nvPr>
        </p:nvSpPr>
        <p:spPr>
          <a:xfrm>
            <a:off x="0" y="533400"/>
            <a:ext cx="9144000" cy="1981200"/>
          </a:xfrm>
        </p:spPr>
        <p:txBody>
          <a:bodyPr>
            <a:normAutofit/>
          </a:bodyPr>
          <a:lstStyle/>
          <a:p>
            <a:pPr eaLnBrk="1" hangingPunct="1">
              <a:defRPr/>
            </a:pPr>
            <a:r>
              <a:rPr lang="vi-VN" sz="3000" b="1" dirty="0" err="1">
                <a:solidFill>
                  <a:srgbClr val="C00000"/>
                </a:solidFill>
                <a:latin typeface="Times New Roman" panose="02020603050405020304" pitchFamily="18" charset="0"/>
                <a:cs typeface="Times New Roman" panose="02020603050405020304" pitchFamily="18" charset="0"/>
              </a:rPr>
              <a:t>Bước</a:t>
            </a:r>
            <a:r>
              <a:rPr lang="vi-VN" sz="3000" b="1" dirty="0">
                <a:solidFill>
                  <a:srgbClr val="C00000"/>
                </a:solidFill>
                <a:latin typeface="Times New Roman" panose="02020603050405020304" pitchFamily="18" charset="0"/>
                <a:cs typeface="Times New Roman" panose="02020603050405020304" pitchFamily="18" charset="0"/>
              </a:rPr>
              <a:t> 2</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Nhỏ</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vài</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giọt</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nước</a:t>
            </a:r>
            <a:r>
              <a:rPr lang="vi-VN" sz="3000" dirty="0">
                <a:latin typeface="Times New Roman" panose="02020603050405020304" pitchFamily="18" charset="0"/>
                <a:cs typeface="Times New Roman" panose="02020603050405020304" pitchFamily="18" charset="0"/>
              </a:rPr>
              <a:t> cho </a:t>
            </a:r>
            <a:r>
              <a:rPr lang="vi-VN" sz="3000" dirty="0" err="1">
                <a:latin typeface="Times New Roman" panose="02020603050405020304" pitchFamily="18" charset="0"/>
                <a:cs typeface="Times New Roman" panose="02020603050405020304" pitchFamily="18" charset="0"/>
              </a:rPr>
              <a:t>đủ</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độ</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ẩm</a:t>
            </a:r>
            <a:r>
              <a:rPr lang="vi-VN" sz="3000" dirty="0">
                <a:latin typeface="Times New Roman" panose="02020603050405020304" pitchFamily="18" charset="0"/>
                <a:cs typeface="Times New Roman" panose="02020603050405020304" pitchFamily="18" charset="0"/>
              </a:rPr>
              <a:t> (khi </a:t>
            </a:r>
            <a:r>
              <a:rPr lang="vi-VN" sz="3000" dirty="0" err="1">
                <a:latin typeface="Times New Roman" panose="02020603050405020304" pitchFamily="18" charset="0"/>
                <a:cs typeface="Times New Roman" panose="02020603050405020304" pitchFamily="18" charset="0"/>
              </a:rPr>
              <a:t>cảm</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thấy</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mát</a:t>
            </a:r>
            <a:r>
              <a:rPr lang="vi-VN" sz="3000" dirty="0">
                <a:latin typeface="Times New Roman" panose="02020603050405020304" pitchFamily="18" charset="0"/>
                <a:cs typeface="Times New Roman" panose="02020603050405020304" pitchFamily="18" charset="0"/>
              </a:rPr>
              <a:t> tay </a:t>
            </a:r>
            <a:r>
              <a:rPr lang="vi-VN" sz="3000" dirty="0" err="1">
                <a:latin typeface="Times New Roman" panose="02020603050405020304" pitchFamily="18" charset="0"/>
                <a:cs typeface="Times New Roman" panose="02020603050405020304" pitchFamily="18" charset="0"/>
              </a:rPr>
              <a:t>nặn</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thấy</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dẻo</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là</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được</a:t>
            </a:r>
            <a:r>
              <a:rPr lang="vi-VN" sz="3000" dirty="0">
                <a:latin typeface="Times New Roman" panose="02020603050405020304" pitchFamily="18" charset="0"/>
                <a:cs typeface="Times New Roman" panose="02020603050405020304" pitchFamily="18" charset="0"/>
              </a:rPr>
              <a:t>).</a:t>
            </a:r>
            <a:endParaRPr lang="en-US" altLang="vi-VN" sz="3000" b="0" dirty="0">
              <a:solidFill>
                <a:srgbClr val="FFFF00"/>
              </a:solidFill>
              <a:latin typeface="Times New Roman" panose="02020603050405020304" pitchFamily="18" charset="0"/>
              <a:cs typeface="Times New Roman" panose="02020603050405020304" pitchFamily="18" charset="0"/>
            </a:endParaRPr>
          </a:p>
        </p:txBody>
      </p:sp>
      <p:pic>
        <p:nvPicPr>
          <p:cNvPr id="3" name="Hình ảnh 2">
            <a:extLst>
              <a:ext uri="{FF2B5EF4-FFF2-40B4-BE49-F238E27FC236}">
                <a16:creationId xmlns:a16="http://schemas.microsoft.com/office/drawing/2014/main" xmlns="" id="{62CB65FE-DEA4-49DD-BE8A-9DFE8A3DA0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219200" y="2133600"/>
            <a:ext cx="6531427" cy="3810000"/>
          </a:xfrm>
          <a:prstGeom prst="rect">
            <a:avLst/>
          </a:prstGeom>
        </p:spPr>
      </p:pic>
      <p:sp>
        <p:nvSpPr>
          <p:cNvPr id="2" name="Rectangle 1"/>
          <p:cNvSpPr/>
          <p:nvPr/>
        </p:nvSpPr>
        <p:spPr>
          <a:xfrm>
            <a:off x="533400" y="152400"/>
            <a:ext cx="4732386" cy="646331"/>
          </a:xfrm>
          <a:prstGeom prst="rect">
            <a:avLst/>
          </a:prstGeom>
        </p:spPr>
        <p:txBody>
          <a:bodyPr wrap="none">
            <a:spAutoFit/>
          </a:bodyPr>
          <a:lstStyle/>
          <a:p>
            <a:r>
              <a:rPr lang="vi-VN" altLang="vi-VN" sz="3600" b="1" dirty="0">
                <a:solidFill>
                  <a:srgbClr val="0070C0"/>
                </a:solidFill>
                <a:latin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cs typeface="Times New Roman" panose="02020603050405020304" pitchFamily="18" charset="0"/>
              </a:rPr>
              <a:t>. Quy trình thực hành</a:t>
            </a:r>
            <a:endParaRPr lang="en-US" sz="3600" dirty="0"/>
          </a:p>
        </p:txBody>
      </p:sp>
    </p:spTree>
    <p:extLst>
      <p:ext uri="{BB962C8B-B14F-4D97-AF65-F5344CB8AC3E}">
        <p14:creationId xmlns:p14="http://schemas.microsoft.com/office/powerpoint/2010/main" val="28103557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repeatCount="3000" fill="hold" grpId="0" nodeType="withEffect">
                                  <p:stCondLst>
                                    <p:cond delay="0"/>
                                  </p:stCondLst>
                                  <p:iterate type="lt">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800">
                                          <p:stCondLst>
                                            <p:cond delay="0"/>
                                          </p:stCondLst>
                                        </p:cTn>
                                        <p:tgtEl>
                                          <p:spTgt spid="2050"/>
                                        </p:tgtEl>
                                      </p:cBhvr>
                                    </p:animEffect>
                                    <p:anim calcmode="lin" valueType="num">
                                      <p:cBhvr>
                                        <p:cTn id="8" dur="800" fill="hold">
                                          <p:stCondLst>
                                            <p:cond delay="0"/>
                                          </p:stCondLst>
                                        </p:cTn>
                                        <p:tgtEl>
                                          <p:spTgt spid="2050"/>
                                        </p:tgtEl>
                                        <p:attrNameLst>
                                          <p:attrName>style.rotation</p:attrName>
                                        </p:attrNameLst>
                                      </p:cBhvr>
                                      <p:tavLst>
                                        <p:tav tm="0">
                                          <p:val>
                                            <p:fltVal val="720"/>
                                          </p:val>
                                        </p:tav>
                                        <p:tav tm="100000">
                                          <p:val>
                                            <p:fltVal val="0"/>
                                          </p:val>
                                        </p:tav>
                                      </p:tavLst>
                                    </p:anim>
                                    <p:anim calcmode="lin" valueType="num">
                                      <p:cBhvr>
                                        <p:cTn id="9" dur="800" fill="hold">
                                          <p:stCondLst>
                                            <p:cond delay="0"/>
                                          </p:stCondLst>
                                        </p:cTn>
                                        <p:tgtEl>
                                          <p:spTgt spid="2050"/>
                                        </p:tgtEl>
                                        <p:attrNameLst>
                                          <p:attrName>ppt_h</p:attrName>
                                        </p:attrNameLst>
                                      </p:cBhvr>
                                      <p:tavLst>
                                        <p:tav tm="0">
                                          <p:val>
                                            <p:fltVal val="0"/>
                                          </p:val>
                                        </p:tav>
                                        <p:tav tm="100000">
                                          <p:val>
                                            <p:strVal val="#ppt_h"/>
                                          </p:val>
                                        </p:tav>
                                      </p:tavLst>
                                    </p:anim>
                                    <p:anim calcmode="lin" valueType="num">
                                      <p:cBhvr>
                                        <p:cTn id="10" dur="800" fill="hold">
                                          <p:stCondLst>
                                            <p:cond delay="0"/>
                                          </p:stCondLst>
                                        </p:cTn>
                                        <p:tgtEl>
                                          <p:spTgt spid="205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2000"/>
                                        <p:tgtEl>
                                          <p:spTgt spid="3"/>
                                        </p:tgtEl>
                                      </p:cBhvr>
                                    </p:animEffect>
                                    <p:anim calcmode="lin" valueType="num">
                                      <p:cBhvr>
                                        <p:cTn id="16" dur="2000" fill="hold"/>
                                        <p:tgtEl>
                                          <p:spTgt spid="3"/>
                                        </p:tgtEl>
                                        <p:attrNameLst>
                                          <p:attrName>ppt_w</p:attrName>
                                        </p:attrNameLst>
                                      </p:cBhvr>
                                      <p:tavLst>
                                        <p:tav tm="0" fmla="#ppt_w*sin(2.5*pi*$)">
                                          <p:val>
                                            <p:fltVal val="0"/>
                                          </p:val>
                                        </p:tav>
                                        <p:tav tm="100000">
                                          <p:val>
                                            <p:fltVal val="1"/>
                                          </p:val>
                                        </p:tav>
                                      </p:tavLst>
                                    </p:anim>
                                    <p:anim calcmode="lin" valueType="num">
                                      <p:cBhvr>
                                        <p:cTn id="17"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xmlns="" id="{6BF69CA5-2044-4851-A5FA-FA5BBA42F2FE}"/>
              </a:ext>
            </a:extLst>
          </p:cNvPr>
          <p:cNvSpPr>
            <a:spLocks noGrp="1" noChangeArrowheads="1"/>
          </p:cNvSpPr>
          <p:nvPr>
            <p:ph type="ctrTitle"/>
          </p:nvPr>
        </p:nvSpPr>
        <p:spPr>
          <a:xfrm>
            <a:off x="-4486" y="508221"/>
            <a:ext cx="9144000" cy="1981200"/>
          </a:xfrm>
        </p:spPr>
        <p:txBody>
          <a:bodyPr/>
          <a:lstStyle/>
          <a:p>
            <a:pPr eaLnBrk="1" hangingPunct="1">
              <a:defRPr/>
            </a:pPr>
            <a:r>
              <a:rPr lang="vi-VN" sz="3200" b="1" dirty="0" err="1">
                <a:solidFill>
                  <a:srgbClr val="C00000"/>
                </a:solidFill>
                <a:cs typeface="Arial" panose="020B0604020202020204" pitchFamily="34" charset="0"/>
              </a:rPr>
              <a:t>Bước</a:t>
            </a:r>
            <a:r>
              <a:rPr lang="vi-VN" sz="3200" b="1" dirty="0">
                <a:solidFill>
                  <a:srgbClr val="C00000"/>
                </a:solidFill>
                <a:cs typeface="Arial" panose="020B0604020202020204" pitchFamily="34" charset="0"/>
              </a:rPr>
              <a:t> 3</a:t>
            </a:r>
            <a:r>
              <a:rPr lang="vi-VN" sz="3200" dirty="0">
                <a:cs typeface="Arial" panose="020B0604020202020204" pitchFamily="34" charset="0"/>
              </a:rPr>
              <a:t>: </a:t>
            </a:r>
            <a:r>
              <a:rPr lang="vi-VN" sz="3200" dirty="0" err="1">
                <a:cs typeface="Arial" panose="020B0604020202020204" pitchFamily="34" charset="0"/>
              </a:rPr>
              <a:t>Dùng</a:t>
            </a:r>
            <a:r>
              <a:rPr lang="vi-VN" sz="3200" dirty="0">
                <a:cs typeface="Arial" panose="020B0604020202020204" pitchFamily="34" charset="0"/>
              </a:rPr>
              <a:t> hai </a:t>
            </a:r>
            <a:r>
              <a:rPr lang="vi-VN" sz="3200" dirty="0" err="1">
                <a:cs typeface="Arial" panose="020B0604020202020204" pitchFamily="34" charset="0"/>
              </a:rPr>
              <a:t>bàn</a:t>
            </a:r>
            <a:r>
              <a:rPr lang="vi-VN" sz="3200" dirty="0">
                <a:cs typeface="Arial" panose="020B0604020202020204" pitchFamily="34" charset="0"/>
              </a:rPr>
              <a:t> tay vê </a:t>
            </a:r>
            <a:r>
              <a:rPr lang="vi-VN" sz="3200" dirty="0" err="1">
                <a:cs typeface="Arial" panose="020B0604020202020204" pitchFamily="34" charset="0"/>
              </a:rPr>
              <a:t>đất</a:t>
            </a:r>
            <a:r>
              <a:rPr lang="vi-VN" sz="3200" dirty="0">
                <a:cs typeface="Arial" panose="020B0604020202020204" pitchFamily="34" charset="0"/>
              </a:rPr>
              <a:t> </a:t>
            </a:r>
            <a:r>
              <a:rPr lang="vi-VN" sz="3200" dirty="0" err="1">
                <a:cs typeface="Arial" panose="020B0604020202020204" pitchFamily="34" charset="0"/>
              </a:rPr>
              <a:t>thành</a:t>
            </a:r>
            <a:r>
              <a:rPr lang="vi-VN" sz="3200" dirty="0">
                <a:cs typeface="Arial" panose="020B0604020202020204" pitchFamily="34" charset="0"/>
              </a:rPr>
              <a:t> </a:t>
            </a:r>
            <a:r>
              <a:rPr lang="vi-VN" sz="3200" dirty="0" err="1">
                <a:cs typeface="Arial" panose="020B0604020202020204" pitchFamily="34" charset="0"/>
              </a:rPr>
              <a:t>thỏi</a:t>
            </a:r>
            <a:r>
              <a:rPr lang="vi-VN" sz="3200" dirty="0">
                <a:cs typeface="Arial" panose="020B0604020202020204" pitchFamily="34" charset="0"/>
              </a:rPr>
              <a:t> </a:t>
            </a:r>
            <a:r>
              <a:rPr lang="vi-VN" sz="3200" dirty="0" err="1">
                <a:cs typeface="Arial" panose="020B0604020202020204" pitchFamily="34" charset="0"/>
              </a:rPr>
              <a:t>có</a:t>
            </a:r>
            <a:r>
              <a:rPr lang="vi-VN" sz="3200" dirty="0">
                <a:cs typeface="Arial" panose="020B0604020202020204" pitchFamily="34" charset="0"/>
              </a:rPr>
              <a:t> </a:t>
            </a:r>
            <a:r>
              <a:rPr lang="vi-VN" sz="3200" dirty="0" err="1">
                <a:cs typeface="Arial" panose="020B0604020202020204" pitchFamily="34" charset="0"/>
              </a:rPr>
              <a:t>đường</a:t>
            </a:r>
            <a:r>
              <a:rPr lang="vi-VN" sz="3200" dirty="0">
                <a:cs typeface="Arial" panose="020B0604020202020204" pitchFamily="34" charset="0"/>
              </a:rPr>
              <a:t> </a:t>
            </a:r>
            <a:r>
              <a:rPr lang="vi-VN" sz="3200" dirty="0" err="1">
                <a:cs typeface="Arial" panose="020B0604020202020204" pitchFamily="34" charset="0"/>
              </a:rPr>
              <a:t>kính</a:t>
            </a:r>
            <a:r>
              <a:rPr lang="vi-VN" sz="3200" dirty="0">
                <a:cs typeface="Arial" panose="020B0604020202020204" pitchFamily="34" charset="0"/>
              </a:rPr>
              <a:t> </a:t>
            </a:r>
            <a:r>
              <a:rPr lang="vi-VN" sz="3200" dirty="0" err="1">
                <a:cs typeface="Arial" panose="020B0604020202020204" pitchFamily="34" charset="0"/>
              </a:rPr>
              <a:t>khoảng</a:t>
            </a:r>
            <a:r>
              <a:rPr lang="vi-VN" sz="3200" dirty="0">
                <a:cs typeface="Arial" panose="020B0604020202020204" pitchFamily="34" charset="0"/>
              </a:rPr>
              <a:t> 3mm.</a:t>
            </a:r>
            <a:endParaRPr lang="en-US" altLang="vi-VN" sz="3200" b="0" dirty="0">
              <a:solidFill>
                <a:srgbClr val="FFFF00"/>
              </a:solidFill>
              <a:cs typeface="Arial" panose="020B0604020202020204" pitchFamily="34" charset="0"/>
            </a:endParaRPr>
          </a:p>
        </p:txBody>
      </p:sp>
      <p:pic>
        <p:nvPicPr>
          <p:cNvPr id="3" name="Hình ảnh 2">
            <a:extLst>
              <a:ext uri="{FF2B5EF4-FFF2-40B4-BE49-F238E27FC236}">
                <a16:creationId xmlns:a16="http://schemas.microsoft.com/office/drawing/2014/main" xmlns="" id="{62CB65FE-DEA4-49DD-BE8A-9DFE8A3DA0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143000" y="2133600"/>
            <a:ext cx="6254575" cy="3492138"/>
          </a:xfrm>
          <a:prstGeom prst="rect">
            <a:avLst/>
          </a:prstGeom>
        </p:spPr>
      </p:pic>
      <p:sp>
        <p:nvSpPr>
          <p:cNvPr id="4" name="Rectangle 3"/>
          <p:cNvSpPr/>
          <p:nvPr/>
        </p:nvSpPr>
        <p:spPr>
          <a:xfrm>
            <a:off x="533400" y="152400"/>
            <a:ext cx="4732386" cy="646331"/>
          </a:xfrm>
          <a:prstGeom prst="rect">
            <a:avLst/>
          </a:prstGeom>
        </p:spPr>
        <p:txBody>
          <a:bodyPr wrap="none">
            <a:spAutoFit/>
          </a:bodyPr>
          <a:lstStyle/>
          <a:p>
            <a:r>
              <a:rPr lang="vi-VN" altLang="vi-VN" sz="3600" b="1" dirty="0">
                <a:solidFill>
                  <a:srgbClr val="0070C0"/>
                </a:solidFill>
                <a:latin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cs typeface="Times New Roman" panose="02020603050405020304" pitchFamily="18" charset="0"/>
              </a:rPr>
              <a:t>. Quy trình thực hành</a:t>
            </a:r>
            <a:endParaRPr lang="en-US" sz="3600" dirty="0"/>
          </a:p>
        </p:txBody>
      </p:sp>
    </p:spTree>
    <p:extLst>
      <p:ext uri="{BB962C8B-B14F-4D97-AF65-F5344CB8AC3E}">
        <p14:creationId xmlns:p14="http://schemas.microsoft.com/office/powerpoint/2010/main" val="10440710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repeatCount="3000" fill="hold" grpId="0" nodeType="withEffect">
                                  <p:stCondLst>
                                    <p:cond delay="0"/>
                                  </p:stCondLst>
                                  <p:iterate type="lt">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800">
                                          <p:stCondLst>
                                            <p:cond delay="0"/>
                                          </p:stCondLst>
                                        </p:cTn>
                                        <p:tgtEl>
                                          <p:spTgt spid="2050"/>
                                        </p:tgtEl>
                                      </p:cBhvr>
                                    </p:animEffect>
                                    <p:anim calcmode="lin" valueType="num">
                                      <p:cBhvr>
                                        <p:cTn id="8" dur="800" fill="hold">
                                          <p:stCondLst>
                                            <p:cond delay="0"/>
                                          </p:stCondLst>
                                        </p:cTn>
                                        <p:tgtEl>
                                          <p:spTgt spid="2050"/>
                                        </p:tgtEl>
                                        <p:attrNameLst>
                                          <p:attrName>style.rotation</p:attrName>
                                        </p:attrNameLst>
                                      </p:cBhvr>
                                      <p:tavLst>
                                        <p:tav tm="0">
                                          <p:val>
                                            <p:fltVal val="720"/>
                                          </p:val>
                                        </p:tav>
                                        <p:tav tm="100000">
                                          <p:val>
                                            <p:fltVal val="0"/>
                                          </p:val>
                                        </p:tav>
                                      </p:tavLst>
                                    </p:anim>
                                    <p:anim calcmode="lin" valueType="num">
                                      <p:cBhvr>
                                        <p:cTn id="9" dur="800" fill="hold">
                                          <p:stCondLst>
                                            <p:cond delay="0"/>
                                          </p:stCondLst>
                                        </p:cTn>
                                        <p:tgtEl>
                                          <p:spTgt spid="2050"/>
                                        </p:tgtEl>
                                        <p:attrNameLst>
                                          <p:attrName>ppt_h</p:attrName>
                                        </p:attrNameLst>
                                      </p:cBhvr>
                                      <p:tavLst>
                                        <p:tav tm="0">
                                          <p:val>
                                            <p:fltVal val="0"/>
                                          </p:val>
                                        </p:tav>
                                        <p:tav tm="100000">
                                          <p:val>
                                            <p:strVal val="#ppt_h"/>
                                          </p:val>
                                        </p:tav>
                                      </p:tavLst>
                                    </p:anim>
                                    <p:anim calcmode="lin" valueType="num">
                                      <p:cBhvr>
                                        <p:cTn id="10" dur="800" fill="hold">
                                          <p:stCondLst>
                                            <p:cond delay="0"/>
                                          </p:stCondLst>
                                        </p:cTn>
                                        <p:tgtEl>
                                          <p:spTgt spid="205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500" fill="hold"/>
                                        <p:tgtEl>
                                          <p:spTgt spid="3"/>
                                        </p:tgtEl>
                                        <p:attrNameLst>
                                          <p:attrName>ppt_w</p:attrName>
                                        </p:attrNameLst>
                                      </p:cBhvr>
                                      <p:tavLst>
                                        <p:tav tm="0">
                                          <p:val>
                                            <p:fltVal val="0"/>
                                          </p:val>
                                        </p:tav>
                                        <p:tav tm="100000">
                                          <p:val>
                                            <p:strVal val="#ppt_w"/>
                                          </p:val>
                                        </p:tav>
                                      </p:tavLst>
                                    </p:anim>
                                    <p:anim calcmode="lin" valueType="num">
                                      <p:cBhvr>
                                        <p:cTn id="16" dur="500" fill="hold"/>
                                        <p:tgtEl>
                                          <p:spTgt spid="3"/>
                                        </p:tgtEl>
                                        <p:attrNameLst>
                                          <p:attrName>ppt_h</p:attrName>
                                        </p:attrNameLst>
                                      </p:cBhvr>
                                      <p:tavLst>
                                        <p:tav tm="0">
                                          <p:val>
                                            <p:fltVal val="0"/>
                                          </p:val>
                                        </p:tav>
                                        <p:tav tm="100000">
                                          <p:val>
                                            <p:strVal val="#ppt_h"/>
                                          </p:val>
                                        </p:tav>
                                      </p:tavLst>
                                    </p:anim>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xmlns="" id="{6BF69CA5-2044-4851-A5FA-FA5BBA42F2FE}"/>
              </a:ext>
            </a:extLst>
          </p:cNvPr>
          <p:cNvSpPr>
            <a:spLocks noGrp="1" noChangeArrowheads="1"/>
          </p:cNvSpPr>
          <p:nvPr>
            <p:ph type="ctrTitle"/>
          </p:nvPr>
        </p:nvSpPr>
        <p:spPr>
          <a:xfrm>
            <a:off x="-32657" y="457200"/>
            <a:ext cx="9144000" cy="1981200"/>
          </a:xfrm>
        </p:spPr>
        <p:txBody>
          <a:bodyPr>
            <a:normAutofit/>
          </a:bodyPr>
          <a:lstStyle/>
          <a:p>
            <a:pPr eaLnBrk="1" hangingPunct="1">
              <a:defRPr/>
            </a:pPr>
            <a:r>
              <a:rPr lang="vi-VN" sz="3000" b="1" dirty="0" err="1">
                <a:solidFill>
                  <a:srgbClr val="C00000"/>
                </a:solidFill>
                <a:latin typeface="Times New Roman" panose="02020603050405020304" pitchFamily="18" charset="0"/>
                <a:cs typeface="Times New Roman" panose="02020603050405020304" pitchFamily="18" charset="0"/>
              </a:rPr>
              <a:t>Bước</a:t>
            </a:r>
            <a:r>
              <a:rPr lang="vi-VN" sz="3000" b="1" dirty="0">
                <a:solidFill>
                  <a:srgbClr val="C00000"/>
                </a:solidFill>
                <a:latin typeface="Times New Roman" panose="02020603050405020304" pitchFamily="18" charset="0"/>
                <a:cs typeface="Times New Roman" panose="02020603050405020304" pitchFamily="18" charset="0"/>
              </a:rPr>
              <a:t> 4</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Uốn</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thỏi</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đất</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thành</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vòng</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tròn</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có</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đường</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kính</a:t>
            </a:r>
            <a:r>
              <a:rPr lang="vi-VN"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khoảng</a:t>
            </a:r>
            <a:r>
              <a:rPr lang="vi-VN" sz="3000" dirty="0">
                <a:latin typeface="Times New Roman" panose="02020603050405020304" pitchFamily="18" charset="0"/>
                <a:cs typeface="Times New Roman" panose="02020603050405020304" pitchFamily="18" charset="0"/>
              </a:rPr>
              <a:t> 3cm.</a:t>
            </a:r>
            <a:endParaRPr lang="en-US" altLang="vi-VN" sz="3000" b="0" dirty="0">
              <a:solidFill>
                <a:srgbClr val="FFFF00"/>
              </a:solidFill>
              <a:latin typeface="Times New Roman" panose="02020603050405020304" pitchFamily="18" charset="0"/>
              <a:cs typeface="Times New Roman" panose="02020603050405020304" pitchFamily="18" charset="0"/>
            </a:endParaRPr>
          </a:p>
        </p:txBody>
      </p:sp>
      <p:pic>
        <p:nvPicPr>
          <p:cNvPr id="3" name="Hình ảnh 2">
            <a:extLst>
              <a:ext uri="{FF2B5EF4-FFF2-40B4-BE49-F238E27FC236}">
                <a16:creationId xmlns:a16="http://schemas.microsoft.com/office/drawing/2014/main" xmlns="" id="{62CB65FE-DEA4-49DD-BE8A-9DFE8A3DA0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209800" y="1981202"/>
            <a:ext cx="4495800" cy="2622550"/>
          </a:xfrm>
          <a:prstGeom prst="rect">
            <a:avLst/>
          </a:prstGeom>
        </p:spPr>
      </p:pic>
      <p:sp>
        <p:nvSpPr>
          <p:cNvPr id="4" name="Rectangle 2">
            <a:extLst>
              <a:ext uri="{FF2B5EF4-FFF2-40B4-BE49-F238E27FC236}">
                <a16:creationId xmlns:a16="http://schemas.microsoft.com/office/drawing/2014/main" xmlns="" id="{6BF69CA5-2044-4851-A5FA-FA5BBA42F2FE}"/>
              </a:ext>
            </a:extLst>
          </p:cNvPr>
          <p:cNvSpPr txBox="1">
            <a:spLocks noChangeArrowheads="1"/>
          </p:cNvSpPr>
          <p:nvPr/>
        </p:nvSpPr>
        <p:spPr>
          <a:xfrm>
            <a:off x="119743" y="4876800"/>
            <a:ext cx="9144000" cy="972456"/>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US" sz="3000" b="1" dirty="0" smtClean="0">
                <a:solidFill>
                  <a:srgbClr val="C00000"/>
                </a:solidFill>
                <a:latin typeface="Times New Roman" panose="02020603050405020304" pitchFamily="18" charset="0"/>
                <a:cs typeface="Times New Roman" panose="02020603050405020304" pitchFamily="18" charset="0"/>
              </a:rPr>
              <a:t>CH: </a:t>
            </a:r>
            <a:r>
              <a:rPr lang="en-US" sz="3000" dirty="0" smtClean="0">
                <a:latin typeface="Times New Roman" panose="02020603050405020304" pitchFamily="18" charset="0"/>
                <a:cs typeface="Times New Roman" panose="02020603050405020304" pitchFamily="18" charset="0"/>
              </a:rPr>
              <a:t>Sau </a:t>
            </a:r>
            <a:r>
              <a:rPr lang="en-US" sz="3000" dirty="0" err="1" smtClean="0">
                <a:latin typeface="Times New Roman" panose="02020603050405020304" pitchFamily="18" charset="0"/>
                <a:cs typeface="Times New Roman" panose="02020603050405020304" pitchFamily="18" charset="0"/>
              </a:rPr>
              <a:t>khi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uốn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cong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thỏi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đất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thì</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làm</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sao</a:t>
            </a:r>
            <a:r>
              <a:rPr lang="en-US" sz="3000" dirty="0" smtClean="0">
                <a:latin typeface="Times New Roman" panose="02020603050405020304" pitchFamily="18" charset="0"/>
                <a:cs typeface="Times New Roman" panose="02020603050405020304" pitchFamily="18" charset="0"/>
              </a:rPr>
              <a:t> ta </a:t>
            </a:r>
            <a:r>
              <a:rPr lang="en-US" sz="3000" dirty="0" err="1" smtClean="0">
                <a:latin typeface="Times New Roman" panose="02020603050405020304" pitchFamily="18" charset="0"/>
                <a:cs typeface="Times New Roman" panose="02020603050405020304" pitchFamily="18" charset="0"/>
              </a:rPr>
              <a:t>có</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thể</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biết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được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loại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đất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đó</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là</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loại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đất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gì</a:t>
            </a:r>
            <a:r>
              <a:rPr lang="en-US" sz="3000" dirty="0" smtClean="0">
                <a:latin typeface="Times New Roman" panose="02020603050405020304" pitchFamily="18" charset="0"/>
                <a:cs typeface="Times New Roman" panose="02020603050405020304" pitchFamily="18" charset="0"/>
              </a:rPr>
              <a:t>?</a:t>
            </a:r>
            <a:endParaRPr lang="en-US" altLang="vi-VN" sz="3000" dirty="0">
              <a:solidFill>
                <a:srgbClr val="FFFF00"/>
              </a:solidFill>
              <a:latin typeface="Times New Roman" panose="02020603050405020304" pitchFamily="18" charset="0"/>
              <a:cs typeface="Times New Roman" panose="02020603050405020304" pitchFamily="18" charset="0"/>
            </a:endParaRPr>
          </a:p>
        </p:txBody>
      </p:sp>
      <p:sp>
        <p:nvSpPr>
          <p:cNvPr id="5" name="Rectangle 2">
            <a:extLst>
              <a:ext uri="{FF2B5EF4-FFF2-40B4-BE49-F238E27FC236}">
                <a16:creationId xmlns:a16="http://schemas.microsoft.com/office/drawing/2014/main" xmlns="" id="{6BF69CA5-2044-4851-A5FA-FA5BBA42F2FE}"/>
              </a:ext>
            </a:extLst>
          </p:cNvPr>
          <p:cNvSpPr txBox="1">
            <a:spLocks noChangeArrowheads="1"/>
          </p:cNvSpPr>
          <p:nvPr/>
        </p:nvSpPr>
        <p:spPr>
          <a:xfrm>
            <a:off x="-76200" y="5885544"/>
            <a:ext cx="9144000" cy="97245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en-US" sz="2000" b="1" dirty="0" smtClean="0">
                <a:solidFill>
                  <a:srgbClr val="C00000"/>
                </a:solidFill>
                <a:latin typeface="Times New Roman" panose="02020603050405020304" pitchFamily="18" charset="0"/>
                <a:cs typeface="Times New Roman" panose="02020603050405020304" pitchFamily="18" charset="0"/>
              </a:rPr>
              <a:t>TL: </a:t>
            </a:r>
            <a:r>
              <a:rPr lang="en-US" sz="2000" b="1" dirty="0" err="1" smtClean="0">
                <a:solidFill>
                  <a:srgbClr val="C00000"/>
                </a:solidFill>
                <a:latin typeface="Times New Roman" panose="02020603050405020304" pitchFamily="18" charset="0"/>
                <a:cs typeface="Times New Roman" panose="02020603050405020304" pitchFamily="18" charset="0"/>
              </a:rPr>
              <a:t>đem</a:t>
            </a:r>
            <a:r>
              <a:rPr lang="en-US" sz="2000" b="1" dirty="0" smtClean="0">
                <a:solidFill>
                  <a:srgbClr val="C00000"/>
                </a:solidFill>
                <a:latin typeface="Times New Roman" panose="02020603050405020304" pitchFamily="18" charset="0"/>
                <a:cs typeface="Times New Roman" panose="02020603050405020304" pitchFamily="18" charset="0"/>
              </a:rPr>
              <a:t> </a:t>
            </a:r>
            <a:r>
              <a:rPr lang="en-US" sz="2000" b="1" dirty="0" err="1" smtClean="0">
                <a:solidFill>
                  <a:srgbClr val="C00000"/>
                </a:solidFill>
                <a:latin typeface="Times New Roman" panose="02020603050405020304" pitchFamily="18" charset="0"/>
                <a:cs typeface="Times New Roman" panose="02020603050405020304" pitchFamily="18" charset="0"/>
              </a:rPr>
              <a:t>mẫu</a:t>
            </a:r>
            <a:r>
              <a:rPr lang="en-US" sz="2000" b="1" dirty="0" smtClean="0">
                <a:solidFill>
                  <a:srgbClr val="C00000"/>
                </a:solidFill>
                <a:latin typeface="Times New Roman" panose="02020603050405020304" pitchFamily="18" charset="0"/>
                <a:cs typeface="Times New Roman" panose="02020603050405020304" pitchFamily="18" charset="0"/>
              </a:rPr>
              <a:t> </a:t>
            </a:r>
            <a:r>
              <a:rPr lang="en-US" sz="2000" b="1" dirty="0" err="1" smtClean="0">
                <a:solidFill>
                  <a:srgbClr val="C00000"/>
                </a:solidFill>
                <a:latin typeface="Times New Roman" panose="02020603050405020304" pitchFamily="18" charset="0"/>
                <a:cs typeface="Times New Roman" panose="02020603050405020304" pitchFamily="18" charset="0"/>
              </a:rPr>
              <a:t>đất</a:t>
            </a:r>
            <a:r>
              <a:rPr lang="en-US" sz="2000" b="1" dirty="0" smtClean="0">
                <a:solidFill>
                  <a:srgbClr val="C00000"/>
                </a:solidFill>
                <a:latin typeface="Times New Roman" panose="02020603050405020304" pitchFamily="18" charset="0"/>
                <a:cs typeface="Times New Roman" panose="02020603050405020304" pitchFamily="18" charset="0"/>
              </a:rPr>
              <a:t> so </a:t>
            </a:r>
            <a:r>
              <a:rPr lang="en-US" sz="2000" b="1" dirty="0" err="1" smtClean="0">
                <a:solidFill>
                  <a:srgbClr val="C00000"/>
                </a:solidFill>
                <a:latin typeface="Times New Roman" panose="02020603050405020304" pitchFamily="18" charset="0"/>
                <a:cs typeface="Times New Roman" panose="02020603050405020304" pitchFamily="18" charset="0"/>
              </a:rPr>
              <a:t>sánh</a:t>
            </a:r>
            <a:r>
              <a:rPr lang="en-US" sz="2000" b="1" dirty="0" smtClean="0">
                <a:solidFill>
                  <a:srgbClr val="C00000"/>
                </a:solidFill>
                <a:latin typeface="Times New Roman" panose="02020603050405020304" pitchFamily="18" charset="0"/>
                <a:cs typeface="Times New Roman" panose="02020603050405020304" pitchFamily="18" charset="0"/>
              </a:rPr>
              <a:t> </a:t>
            </a:r>
            <a:r>
              <a:rPr lang="en-US" sz="2000" b="1" dirty="0" err="1" smtClean="0">
                <a:solidFill>
                  <a:srgbClr val="C00000"/>
                </a:solidFill>
                <a:latin typeface="Times New Roman" panose="02020603050405020304" pitchFamily="18" charset="0"/>
                <a:cs typeface="Times New Roman" panose="02020603050405020304" pitchFamily="18" charset="0"/>
              </a:rPr>
              <a:t>với</a:t>
            </a:r>
            <a:r>
              <a:rPr lang="en-US" sz="2000" b="1" dirty="0" smtClean="0">
                <a:solidFill>
                  <a:srgbClr val="C00000"/>
                </a:solidFill>
                <a:latin typeface="Times New Roman" panose="02020603050405020304" pitchFamily="18" charset="0"/>
                <a:cs typeface="Times New Roman" panose="02020603050405020304" pitchFamily="18" charset="0"/>
              </a:rPr>
              <a:t> </a:t>
            </a:r>
            <a:r>
              <a:rPr lang="en-US" sz="2000" b="1" dirty="0" err="1" smtClean="0">
                <a:solidFill>
                  <a:srgbClr val="C00000"/>
                </a:solidFill>
                <a:latin typeface="Times New Roman" panose="02020603050405020304" pitchFamily="18" charset="0"/>
                <a:cs typeface="Times New Roman" panose="02020603050405020304" pitchFamily="18" charset="0"/>
              </a:rPr>
              <a:t>bảng</a:t>
            </a:r>
            <a:r>
              <a:rPr lang="en-US" sz="2000" b="1" dirty="0" smtClean="0">
                <a:solidFill>
                  <a:srgbClr val="C00000"/>
                </a:solidFill>
                <a:latin typeface="Times New Roman" panose="02020603050405020304" pitchFamily="18" charset="0"/>
                <a:cs typeface="Times New Roman" panose="02020603050405020304" pitchFamily="18" charset="0"/>
              </a:rPr>
              <a:t> </a:t>
            </a:r>
            <a:r>
              <a:rPr lang="en-US" sz="2000" b="1" dirty="0" err="1" smtClean="0">
                <a:solidFill>
                  <a:srgbClr val="C00000"/>
                </a:solidFill>
                <a:latin typeface="Times New Roman" panose="02020603050405020304" pitchFamily="18" charset="0"/>
                <a:cs typeface="Times New Roman" panose="02020603050405020304" pitchFamily="18" charset="0"/>
              </a:rPr>
              <a:t>chuẩn</a:t>
            </a:r>
            <a:r>
              <a:rPr lang="en-US" sz="2000" b="1" dirty="0" smtClean="0">
                <a:solidFill>
                  <a:srgbClr val="C00000"/>
                </a:solidFill>
                <a:latin typeface="Times New Roman" panose="02020603050405020304" pitchFamily="18" charset="0"/>
                <a:cs typeface="Times New Roman" panose="02020603050405020304" pitchFamily="18" charset="0"/>
              </a:rPr>
              <a:t> </a:t>
            </a:r>
            <a:r>
              <a:rPr lang="en-US" sz="2000" b="1" dirty="0" err="1" smtClean="0">
                <a:solidFill>
                  <a:srgbClr val="C00000"/>
                </a:solidFill>
                <a:latin typeface="Times New Roman" panose="02020603050405020304" pitchFamily="18" charset="0"/>
                <a:cs typeface="Times New Roman" panose="02020603050405020304" pitchFamily="18" charset="0"/>
              </a:rPr>
              <a:t>phân</a:t>
            </a:r>
            <a:r>
              <a:rPr lang="en-US" sz="2000" b="1" dirty="0" smtClean="0">
                <a:solidFill>
                  <a:srgbClr val="C00000"/>
                </a:solidFill>
                <a:latin typeface="Times New Roman" panose="02020603050405020304" pitchFamily="18" charset="0"/>
                <a:cs typeface="Times New Roman" panose="02020603050405020304" pitchFamily="18" charset="0"/>
              </a:rPr>
              <a:t> </a:t>
            </a:r>
            <a:r>
              <a:rPr lang="en-US" sz="2000" b="1" dirty="0" err="1" smtClean="0">
                <a:solidFill>
                  <a:srgbClr val="C00000"/>
                </a:solidFill>
                <a:latin typeface="Times New Roman" panose="02020603050405020304" pitchFamily="18" charset="0"/>
                <a:cs typeface="Times New Roman" panose="02020603050405020304" pitchFamily="18" charset="0"/>
              </a:rPr>
              <a:t>cấp</a:t>
            </a:r>
            <a:r>
              <a:rPr lang="en-US" sz="2000" b="1" dirty="0" smtClean="0">
                <a:solidFill>
                  <a:srgbClr val="C00000"/>
                </a:solidFill>
                <a:latin typeface="Times New Roman" panose="02020603050405020304" pitchFamily="18" charset="0"/>
                <a:cs typeface="Times New Roman" panose="02020603050405020304" pitchFamily="18" charset="0"/>
              </a:rPr>
              <a:t> </a:t>
            </a:r>
            <a:r>
              <a:rPr lang="en-US" sz="2000" b="1" dirty="0" err="1" smtClean="0">
                <a:solidFill>
                  <a:srgbClr val="C00000"/>
                </a:solidFill>
                <a:latin typeface="Times New Roman" panose="02020603050405020304" pitchFamily="18" charset="0"/>
                <a:cs typeface="Times New Roman" panose="02020603050405020304" pitchFamily="18" charset="0"/>
              </a:rPr>
              <a:t>đất</a:t>
            </a:r>
            <a:endParaRPr lang="en-US" altLang="vi-VN" sz="2000" dirty="0">
              <a:solidFill>
                <a:srgbClr val="FFFF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533400" y="152400"/>
            <a:ext cx="4732386" cy="646331"/>
          </a:xfrm>
          <a:prstGeom prst="rect">
            <a:avLst/>
          </a:prstGeom>
        </p:spPr>
        <p:txBody>
          <a:bodyPr wrap="none">
            <a:spAutoFit/>
          </a:bodyPr>
          <a:lstStyle/>
          <a:p>
            <a:r>
              <a:rPr lang="vi-VN" altLang="vi-VN" sz="3600" b="1" dirty="0">
                <a:solidFill>
                  <a:srgbClr val="0070C0"/>
                </a:solidFill>
                <a:latin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cs typeface="Times New Roman" panose="02020603050405020304" pitchFamily="18" charset="0"/>
              </a:rPr>
              <a:t>. Quy trình thực hành</a:t>
            </a:r>
            <a:endParaRPr lang="en-US" sz="3600" dirty="0"/>
          </a:p>
        </p:txBody>
      </p:sp>
    </p:spTree>
    <p:extLst>
      <p:ext uri="{BB962C8B-B14F-4D97-AF65-F5344CB8AC3E}">
        <p14:creationId xmlns:p14="http://schemas.microsoft.com/office/powerpoint/2010/main" val="407153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13" y="380998"/>
            <a:ext cx="9077653" cy="61722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447614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xmlns="" id="{D05F9AE7-8AFC-43D6-A3F9-9E57534259A2}"/>
              </a:ext>
            </a:extLst>
          </p:cNvPr>
          <p:cNvSpPr>
            <a:spLocks noGrp="1" noChangeArrowheads="1"/>
          </p:cNvSpPr>
          <p:nvPr>
            <p:ph type="title"/>
          </p:nvPr>
        </p:nvSpPr>
        <p:spPr>
          <a:xfrm>
            <a:off x="18495" y="533400"/>
            <a:ext cx="9107009" cy="1143000"/>
          </a:xfrm>
        </p:spPr>
        <p:txBody>
          <a:bodyPr>
            <a:normAutofit fontScale="90000"/>
          </a:bodyPr>
          <a:lstStyle/>
          <a:p>
            <a:pPr algn="l" eaLnBrk="1" hangingPunct="1">
              <a:defRPr/>
            </a:pPr>
            <a:r>
              <a:rPr lang="en-US" altLang="vi-VN" sz="4000" b="1" dirty="0">
                <a:solidFill>
                  <a:srgbClr val="FF0000"/>
                </a:solidFill>
                <a:latin typeface="Times New Roman" panose="02020603050405020304" pitchFamily="18" charset="0"/>
                <a:cs typeface="Times New Roman" panose="02020603050405020304" pitchFamily="18" charset="0"/>
              </a:rPr>
              <a:t>II. XÁC ĐỊNH ĐỘ pH CỦA ĐẤT</a:t>
            </a:r>
            <a:br>
              <a:rPr lang="en-US" altLang="vi-VN" sz="4000" b="1" dirty="0">
                <a:solidFill>
                  <a:srgbClr val="FF0000"/>
                </a:solidFill>
                <a:latin typeface="Times New Roman" panose="02020603050405020304" pitchFamily="18" charset="0"/>
                <a:cs typeface="Times New Roman" panose="02020603050405020304" pitchFamily="18" charset="0"/>
              </a:rPr>
            </a:br>
            <a:r>
              <a:rPr lang="vi-VN" altLang="vi-VN" sz="4000" b="1" dirty="0">
                <a:solidFill>
                  <a:srgbClr val="0070C0"/>
                </a:solidFill>
                <a:latin typeface="Times New Roman" panose="02020603050405020304" pitchFamily="18" charset="0"/>
                <a:cs typeface="Times New Roman" panose="02020603050405020304" pitchFamily="18" charset="0"/>
              </a:rPr>
              <a:t>   1</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Vật</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liệu</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và</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dụng</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cụ</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cần</a:t>
            </a:r>
            <a:r>
              <a:rPr lang="vi-VN" sz="4000" b="1" dirty="0">
                <a:solidFill>
                  <a:srgbClr val="0070C0"/>
                </a:solidFill>
                <a:latin typeface="Times New Roman" panose="02020603050405020304" pitchFamily="18" charset="0"/>
                <a:cs typeface="Times New Roman" panose="02020603050405020304" pitchFamily="18" charset="0"/>
              </a:rPr>
              <a:t> </a:t>
            </a:r>
            <a:r>
              <a:rPr lang="vi-VN" sz="4000" b="1" dirty="0" err="1">
                <a:solidFill>
                  <a:srgbClr val="0070C0"/>
                </a:solidFill>
                <a:latin typeface="Times New Roman" panose="02020603050405020304" pitchFamily="18" charset="0"/>
                <a:cs typeface="Times New Roman" panose="02020603050405020304" pitchFamily="18" charset="0"/>
              </a:rPr>
              <a:t>thiết</a:t>
            </a:r>
            <a:r>
              <a:rPr lang="vi-VN" sz="4000" b="1" dirty="0">
                <a:solidFill>
                  <a:srgbClr val="0070C0"/>
                </a:solidFill>
                <a:latin typeface="Times New Roman" panose="02020603050405020304" pitchFamily="18" charset="0"/>
                <a:cs typeface="Times New Roman" panose="02020603050405020304" pitchFamily="18" charset="0"/>
              </a:rPr>
              <a:t> </a:t>
            </a:r>
            <a:br>
              <a:rPr lang="vi-VN" sz="4000" b="1" dirty="0">
                <a:solidFill>
                  <a:srgbClr val="0070C0"/>
                </a:solidFill>
                <a:latin typeface="Times New Roman" panose="02020603050405020304" pitchFamily="18" charset="0"/>
                <a:cs typeface="Times New Roman" panose="02020603050405020304" pitchFamily="18" charset="0"/>
              </a:rPr>
            </a:br>
            <a:endParaRPr lang="en-US" altLang="vi-VN" sz="4000" b="1" dirty="0">
              <a:solidFill>
                <a:srgbClr val="0070C0"/>
              </a:solidFill>
              <a:latin typeface="Times New Roman" panose="02020603050405020304" pitchFamily="18" charset="0"/>
              <a:cs typeface="Times New Roman" panose="02020603050405020304" pitchFamily="18" charset="0"/>
            </a:endParaRPr>
          </a:p>
        </p:txBody>
      </p:sp>
      <p:sp>
        <p:nvSpPr>
          <p:cNvPr id="7171" name="Rectangle 3">
            <a:extLst>
              <a:ext uri="{FF2B5EF4-FFF2-40B4-BE49-F238E27FC236}">
                <a16:creationId xmlns:a16="http://schemas.microsoft.com/office/drawing/2014/main" xmlns="" id="{083D6CF7-1F8D-44A9-B2BC-25734C588E9B}"/>
              </a:ext>
            </a:extLst>
          </p:cNvPr>
          <p:cNvSpPr>
            <a:spLocks noGrp="1" noChangeArrowheads="1"/>
          </p:cNvSpPr>
          <p:nvPr>
            <p:ph idx="1"/>
          </p:nvPr>
        </p:nvSpPr>
        <p:spPr>
          <a:xfrm>
            <a:off x="7257" y="1676400"/>
            <a:ext cx="9144000" cy="3657600"/>
          </a:xfrm>
        </p:spPr>
        <p:txBody>
          <a:bodyPr>
            <a:normAutofit fontScale="92500" lnSpcReduction="20000"/>
          </a:bodyPr>
          <a:lstStyle/>
          <a:p>
            <a:pPr marL="0" indent="0">
              <a:buNone/>
            </a:pP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Số</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lượng</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mẫu</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đất</a:t>
            </a:r>
            <a:r>
              <a:rPr lang="vi-VN" sz="3600" dirty="0">
                <a:latin typeface="Times New Roman" panose="02020603050405020304" pitchFamily="18" charset="0"/>
                <a:cs typeface="Times New Roman" panose="02020603050405020304" pitchFamily="18" charset="0"/>
              </a:rPr>
              <a:t>: 2 </a:t>
            </a:r>
            <a:r>
              <a:rPr lang="vi-VN" sz="3600" dirty="0" err="1">
                <a:latin typeface="Times New Roman" panose="02020603050405020304" pitchFamily="18" charset="0"/>
                <a:cs typeface="Times New Roman" panose="02020603050405020304" pitchFamily="18" charset="0"/>
              </a:rPr>
              <a:t>mẫu</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đất</a:t>
            </a:r>
            <a:r>
              <a:rPr lang="vi-VN" sz="3600" dirty="0">
                <a:latin typeface="Times New Roman" panose="02020603050405020304" pitchFamily="18" charset="0"/>
                <a:cs typeface="Times New Roman" panose="02020603050405020304" pitchFamily="18" charset="0"/>
              </a:rPr>
              <a:t> ở </a:t>
            </a:r>
            <a:r>
              <a:rPr lang="vi-VN" sz="3600" dirty="0" err="1">
                <a:latin typeface="Times New Roman" panose="02020603050405020304" pitchFamily="18" charset="0"/>
                <a:cs typeface="Times New Roman" panose="02020603050405020304" pitchFamily="18" charset="0"/>
              </a:rPr>
              <a:t>ruộng</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vườn</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hoặc</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chậu</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nhà</a:t>
            </a:r>
            <a:r>
              <a:rPr lang="vi-VN" sz="3600" dirty="0">
                <a:latin typeface="Times New Roman" panose="02020603050405020304" pitchFamily="18" charset="0"/>
                <a:cs typeface="Times New Roman" panose="02020603050405020304" pitchFamily="18" charset="0"/>
              </a:rPr>
              <a:t> em. </a:t>
            </a:r>
          </a:p>
          <a:p>
            <a:pPr marL="0" indent="0">
              <a:buNone/>
            </a:pPr>
            <a:r>
              <a:rPr lang="vi-VN" sz="3600" dirty="0">
                <a:latin typeface="Times New Roman" panose="02020603050405020304" pitchFamily="18" charset="0"/>
                <a:cs typeface="Times New Roman" panose="02020603050405020304" pitchFamily="18" charset="0"/>
              </a:rPr>
              <a:t>– Lượng mỗi mẫu đất: bằng quả trứng gà. </a:t>
            </a:r>
            <a:endParaRPr lang="vi-VN" sz="3600" dirty="0" smtClean="0">
              <a:latin typeface="Times New Roman" panose="02020603050405020304" pitchFamily="18" charset="0"/>
              <a:cs typeface="Times New Roman" panose="02020603050405020304" pitchFamily="18" charset="0"/>
            </a:endParaRPr>
          </a:p>
          <a:p>
            <a:pPr marL="0" indent="0">
              <a:buNone/>
            </a:pPr>
            <a:r>
              <a:rPr lang="vi-VN" sz="3600" dirty="0" smtClean="0">
                <a:latin typeface="Times New Roman" panose="02020603050405020304" pitchFamily="18" charset="0"/>
                <a:cs typeface="Times New Roman" panose="02020603050405020304" pitchFamily="18" charset="0"/>
              </a:rPr>
              <a:t>– Dụng cụ: </a:t>
            </a:r>
          </a:p>
          <a:p>
            <a:pPr marL="0" indent="0">
              <a:buNone/>
            </a:pPr>
            <a:r>
              <a:rPr lang="vi-VN" sz="3600" dirty="0">
                <a:latin typeface="Times New Roman" panose="02020603050405020304" pitchFamily="18" charset="0"/>
                <a:cs typeface="Times New Roman" panose="02020603050405020304" pitchFamily="18" charset="0"/>
              </a:rPr>
              <a:t>   + </a:t>
            </a:r>
            <a:r>
              <a:rPr lang="vi-VN" sz="3600" dirty="0" err="1">
                <a:latin typeface="Times New Roman" panose="02020603050405020304" pitchFamily="18" charset="0"/>
                <a:cs typeface="Times New Roman" panose="02020603050405020304" pitchFamily="18" charset="0"/>
              </a:rPr>
              <a:t>Một</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thìa</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nhỏ</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nhựa</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hoặc</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sứ</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trắng</a:t>
            </a:r>
            <a:r>
              <a:rPr lang="vi-VN" sz="3600" dirty="0">
                <a:latin typeface="Times New Roman" panose="02020603050405020304" pitchFamily="18" charset="0"/>
                <a:cs typeface="Times New Roman" panose="02020603050405020304" pitchFamily="18" charset="0"/>
              </a:rPr>
              <a:t>. </a:t>
            </a:r>
          </a:p>
          <a:p>
            <a:pPr marL="0" indent="0">
              <a:buNone/>
            </a:pPr>
            <a:r>
              <a:rPr lang="vi-VN" sz="3600" dirty="0">
                <a:latin typeface="Times New Roman" panose="02020603050405020304" pitchFamily="18" charset="0"/>
                <a:cs typeface="Times New Roman" panose="02020603050405020304" pitchFamily="18" charset="0"/>
              </a:rPr>
              <a:t>   + </a:t>
            </a:r>
            <a:r>
              <a:rPr lang="vi-VN" sz="3600" dirty="0" err="1">
                <a:latin typeface="Times New Roman" panose="02020603050405020304" pitchFamily="18" charset="0"/>
                <a:cs typeface="Times New Roman" panose="02020603050405020304" pitchFamily="18" charset="0"/>
              </a:rPr>
              <a:t>Một</a:t>
            </a:r>
            <a:r>
              <a:rPr lang="vi-VN" sz="3600" dirty="0">
                <a:latin typeface="Times New Roman" panose="02020603050405020304" pitchFamily="18" charset="0"/>
                <a:cs typeface="Times New Roman" panose="02020603050405020304" pitchFamily="18" charset="0"/>
              </a:rPr>
              <a:t> thang </a:t>
            </a:r>
            <a:r>
              <a:rPr lang="vi-VN" sz="3600" dirty="0" err="1">
                <a:latin typeface="Times New Roman" panose="02020603050405020304" pitchFamily="18" charset="0"/>
                <a:cs typeface="Times New Roman" panose="02020603050405020304" pitchFamily="18" charset="0"/>
              </a:rPr>
              <a:t>màu</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pH</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chuẩn</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một</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lọ</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chất</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chỉ</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thị</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màu</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tổng</a:t>
            </a:r>
            <a:r>
              <a:rPr lang="vi-VN" sz="3600" dirty="0">
                <a:latin typeface="Times New Roman" panose="02020603050405020304" pitchFamily="18" charset="0"/>
                <a:cs typeface="Times New Roman" panose="02020603050405020304" pitchFamily="18" charset="0"/>
              </a:rPr>
              <a:t> </a:t>
            </a:r>
            <a:r>
              <a:rPr lang="vi-VN" sz="3600" dirty="0" err="1">
                <a:latin typeface="Times New Roman" panose="02020603050405020304" pitchFamily="18" charset="0"/>
                <a:cs typeface="Times New Roman" panose="02020603050405020304" pitchFamily="18" charset="0"/>
              </a:rPr>
              <a:t>hợp</a:t>
            </a:r>
            <a:endParaRPr lang="vi-VN"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337718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7170"/>
                                        </p:tgtEl>
                                        <p:attrNameLst>
                                          <p:attrName>style.visibility</p:attrName>
                                        </p:attrNameLst>
                                      </p:cBhvr>
                                      <p:to>
                                        <p:strVal val="visible"/>
                                      </p:to>
                                    </p:set>
                                    <p:animEffect transition="in" filter="fade">
                                      <p:cBhvr>
                                        <p:cTn id="7" dur="600">
                                          <p:stCondLst>
                                            <p:cond delay="0"/>
                                          </p:stCondLst>
                                        </p:cTn>
                                        <p:tgtEl>
                                          <p:spTgt spid="7170"/>
                                        </p:tgtEl>
                                      </p:cBhvr>
                                    </p:animEffect>
                                    <p:anim calcmode="lin" valueType="num">
                                      <p:cBhvr>
                                        <p:cTn id="8" dur="600" fill="hold">
                                          <p:stCondLst>
                                            <p:cond delay="0"/>
                                          </p:stCondLst>
                                        </p:cTn>
                                        <p:tgtEl>
                                          <p:spTgt spid="7170"/>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7170"/>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7170"/>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7171">
                                            <p:txEl>
                                              <p:pRg st="0" end="0"/>
                                            </p:txEl>
                                          </p:spTgt>
                                        </p:tgtEl>
                                        <p:attrNameLst>
                                          <p:attrName>style.visibility</p:attrName>
                                        </p:attrNameLst>
                                      </p:cBhvr>
                                      <p:to>
                                        <p:strVal val="visible"/>
                                      </p:to>
                                    </p:set>
                                    <p:animEffect transition="in" filter="slide(fromBottom)">
                                      <p:cBhvr>
                                        <p:cTn id="15" dur="500">
                                          <p:stCondLst>
                                            <p:cond delay="0"/>
                                          </p:stCondLst>
                                        </p:cTn>
                                        <p:tgtEl>
                                          <p:spTgt spid="7171">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7171">
                                            <p:txEl>
                                              <p:pRg st="1" end="1"/>
                                            </p:txEl>
                                          </p:spTgt>
                                        </p:tgtEl>
                                        <p:attrNameLst>
                                          <p:attrName>style.visibility</p:attrName>
                                        </p:attrNameLst>
                                      </p:cBhvr>
                                      <p:to>
                                        <p:strVal val="visible"/>
                                      </p:to>
                                    </p:set>
                                    <p:animEffect transition="in" filter="slide(fromBottom)">
                                      <p:cBhvr>
                                        <p:cTn id="20" dur="500">
                                          <p:stCondLst>
                                            <p:cond delay="0"/>
                                          </p:stCondLst>
                                        </p:cTn>
                                        <p:tgtEl>
                                          <p:spTgt spid="7171">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7171">
                                            <p:txEl>
                                              <p:pRg st="2" end="2"/>
                                            </p:txEl>
                                          </p:spTgt>
                                        </p:tgtEl>
                                        <p:attrNameLst>
                                          <p:attrName>style.visibility</p:attrName>
                                        </p:attrNameLst>
                                      </p:cBhvr>
                                      <p:to>
                                        <p:strVal val="visible"/>
                                      </p:to>
                                    </p:set>
                                    <p:animEffect transition="in" filter="slide(fromBottom)">
                                      <p:cBhvr>
                                        <p:cTn id="25" dur="500">
                                          <p:stCondLst>
                                            <p:cond delay="0"/>
                                          </p:stCondLst>
                                        </p:cTn>
                                        <p:tgtEl>
                                          <p:spTgt spid="7171">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7171">
                                            <p:txEl>
                                              <p:pRg st="3" end="3"/>
                                            </p:txEl>
                                          </p:spTgt>
                                        </p:tgtEl>
                                        <p:attrNameLst>
                                          <p:attrName>style.visibility</p:attrName>
                                        </p:attrNameLst>
                                      </p:cBhvr>
                                      <p:to>
                                        <p:strVal val="visible"/>
                                      </p:to>
                                    </p:set>
                                    <p:animEffect transition="in" filter="slide(fromBottom)">
                                      <p:cBhvr>
                                        <p:cTn id="30" dur="500">
                                          <p:stCondLst>
                                            <p:cond delay="0"/>
                                          </p:stCondLst>
                                        </p:cTn>
                                        <p:tgtEl>
                                          <p:spTgt spid="7171">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7171">
                                            <p:txEl>
                                              <p:pRg st="4" end="4"/>
                                            </p:txEl>
                                          </p:spTgt>
                                        </p:tgtEl>
                                        <p:attrNameLst>
                                          <p:attrName>style.visibility</p:attrName>
                                        </p:attrNameLst>
                                      </p:cBhvr>
                                      <p:to>
                                        <p:strVal val="visible"/>
                                      </p:to>
                                    </p:set>
                                    <p:animEffect transition="in" filter="slide(fromBottom)">
                                      <p:cBhvr>
                                        <p:cTn id="35" dur="500">
                                          <p:stCondLst>
                                            <p:cond delay="0"/>
                                          </p:stCondLst>
                                        </p:cTn>
                                        <p:tgtEl>
                                          <p:spTgt spid="71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xmlns="" id="{6BF69CA5-2044-4851-A5FA-FA5BBA42F2FE}"/>
              </a:ext>
            </a:extLst>
          </p:cNvPr>
          <p:cNvSpPr>
            <a:spLocks noGrp="1" noChangeArrowheads="1"/>
          </p:cNvSpPr>
          <p:nvPr>
            <p:ph type="ctrTitle"/>
          </p:nvPr>
        </p:nvSpPr>
        <p:spPr>
          <a:xfrm>
            <a:off x="-152400" y="1447800"/>
            <a:ext cx="9296400" cy="1981200"/>
          </a:xfrm>
        </p:spPr>
        <p:txBody>
          <a:bodyPr>
            <a:normAutofit/>
          </a:bodyPr>
          <a:lstStyle/>
          <a:p>
            <a:pPr eaLnBrk="1" hangingPunct="1">
              <a:defRPr/>
            </a:pPr>
            <a:r>
              <a:rPr lang="vi-VN" sz="3000" b="1" dirty="0">
                <a:solidFill>
                  <a:srgbClr val="C00000"/>
                </a:solidFill>
                <a:latin typeface="Times New Roman" panose="02020603050405020304" pitchFamily="18" charset="0"/>
                <a:cs typeface="Times New Roman" panose="02020603050405020304" pitchFamily="18" charset="0"/>
              </a:rPr>
              <a:t>Bước 1</a:t>
            </a:r>
            <a:r>
              <a:rPr lang="vi-VN" sz="3000" dirty="0">
                <a:latin typeface="Times New Roman" panose="02020603050405020304" pitchFamily="18" charset="0"/>
                <a:cs typeface="Times New Roman" panose="02020603050405020304" pitchFamily="18" charset="0"/>
              </a:rPr>
              <a:t>: Lấy một lượng đất bằng hạt </a:t>
            </a:r>
            <a:r>
              <a:rPr lang="vi-VN" sz="3000" dirty="0" smtClean="0">
                <a:latin typeface="Times New Roman" panose="02020603050405020304" pitchFamily="18" charset="0"/>
                <a:cs typeface="Times New Roman" panose="02020603050405020304" pitchFamily="18" charset="0"/>
              </a:rPr>
              <a:t>ngô</a:t>
            </a:r>
            <a:r>
              <a:rPr lang="en-GB" sz="3000" dirty="0" smtClean="0">
                <a:latin typeface="Times New Roman" panose="02020603050405020304" pitchFamily="18" charset="0"/>
                <a:cs typeface="Times New Roman" panose="02020603050405020304" pitchFamily="18" charset="0"/>
              </a:rPr>
              <a:t> </a:t>
            </a:r>
            <a:r>
              <a:rPr lang="en-AU" sz="3000" dirty="0" smtClean="0">
                <a:latin typeface="Times New Roman" panose="02020603050405020304" pitchFamily="18" charset="0"/>
                <a:cs typeface="Times New Roman" panose="02020603050405020304" pitchFamily="18" charset="0"/>
              </a:rPr>
              <a:t>(</a:t>
            </a:r>
            <a:r>
              <a:rPr lang="en-AU" sz="3000" dirty="0" smtClean="0">
                <a:latin typeface="Times New Roman" panose="02020603050405020304" pitchFamily="18" charset="0"/>
                <a:cs typeface="Times New Roman" panose="02020603050405020304" pitchFamily="18" charset="0"/>
              </a:rPr>
              <a:t>bắp</a:t>
            </a:r>
            <a:r>
              <a:rPr lang="en-AU" sz="3000" dirty="0" smtClean="0">
                <a:latin typeface="Times New Roman" panose="02020603050405020304" pitchFamily="18" charset="0"/>
                <a:cs typeface="Times New Roman" panose="02020603050405020304" pitchFamily="18" charset="0"/>
              </a:rPr>
              <a:t>) </a:t>
            </a:r>
            <a:br>
              <a:rPr lang="en-AU" sz="3000" dirty="0" smtClean="0">
                <a:latin typeface="Times New Roman" panose="02020603050405020304" pitchFamily="18" charset="0"/>
                <a:cs typeface="Times New Roman" panose="02020603050405020304" pitchFamily="18" charset="0"/>
              </a:rPr>
            </a:br>
            <a:r>
              <a:rPr lang="vi-VN" sz="3000" dirty="0" smtClean="0">
                <a:latin typeface="Times New Roman" panose="02020603050405020304" pitchFamily="18" charset="0"/>
                <a:cs typeface="Times New Roman" panose="02020603050405020304" pitchFamily="18" charset="0"/>
              </a:rPr>
              <a:t>cho </a:t>
            </a:r>
            <a:r>
              <a:rPr lang="vi-VN" sz="3000" dirty="0">
                <a:latin typeface="Times New Roman" panose="02020603050405020304" pitchFamily="18" charset="0"/>
                <a:cs typeface="Times New Roman" panose="02020603050405020304" pitchFamily="18" charset="0"/>
              </a:rPr>
              <a:t>vào thìa</a:t>
            </a:r>
            <a:endParaRPr lang="en-US" altLang="vi-VN" sz="3000" b="0" dirty="0">
              <a:solidFill>
                <a:srgbClr val="FFFF00"/>
              </a:solidFill>
              <a:latin typeface="Times New Roman" panose="02020603050405020304" pitchFamily="18" charset="0"/>
              <a:cs typeface="Times New Roman" panose="02020603050405020304" pitchFamily="18" charset="0"/>
            </a:endParaRPr>
          </a:p>
        </p:txBody>
      </p:sp>
      <p:pic>
        <p:nvPicPr>
          <p:cNvPr id="3" name="Hình ảnh 2">
            <a:extLst>
              <a:ext uri="{FF2B5EF4-FFF2-40B4-BE49-F238E27FC236}">
                <a16:creationId xmlns:a16="http://schemas.microsoft.com/office/drawing/2014/main" xmlns="" id="{62CB65FE-DEA4-49DD-BE8A-9DFE8A3DA0D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295400" y="3124200"/>
            <a:ext cx="5562600" cy="3198495"/>
          </a:xfrm>
          <a:prstGeom prst="rect">
            <a:avLst/>
          </a:prstGeom>
        </p:spPr>
      </p:pic>
      <p:sp>
        <p:nvSpPr>
          <p:cNvPr id="4" name="Rectangle 2">
            <a:extLst>
              <a:ext uri="{FF2B5EF4-FFF2-40B4-BE49-F238E27FC236}">
                <a16:creationId xmlns:a16="http://schemas.microsoft.com/office/drawing/2014/main" xmlns="" id="{D05F9AE7-8AFC-43D6-A3F9-9E57534259A2}"/>
              </a:ext>
            </a:extLst>
          </p:cNvPr>
          <p:cNvSpPr txBox="1">
            <a:spLocks noChangeArrowheads="1"/>
          </p:cNvSpPr>
          <p:nvPr/>
        </p:nvSpPr>
        <p:spPr>
          <a:xfrm>
            <a:off x="228600" y="740228"/>
            <a:ext cx="9107009"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altLang="vi-VN" sz="3600" b="1" dirty="0" smtClean="0">
                <a:solidFill>
                  <a:srgbClr val="FF0000"/>
                </a:solidFill>
                <a:latin typeface="Times New Roman" panose="02020603050405020304" pitchFamily="18" charset="0"/>
                <a:cs typeface="Times New Roman" panose="02020603050405020304" pitchFamily="18" charset="0"/>
              </a:rPr>
              <a:t>II. XÁC ĐỊNH ĐỘ pH CỦA ĐẤT</a:t>
            </a:r>
            <a:br>
              <a:rPr lang="en-US" altLang="vi-VN" sz="3600" b="1" dirty="0" smtClean="0">
                <a:solidFill>
                  <a:srgbClr val="FF0000"/>
                </a:solidFill>
                <a:latin typeface="Times New Roman" panose="02020603050405020304" pitchFamily="18" charset="0"/>
                <a:cs typeface="Times New Roman" panose="02020603050405020304" pitchFamily="18" charset="0"/>
              </a:rPr>
            </a:br>
            <a:r>
              <a:rPr lang="vi-VN" altLang="vi-VN" sz="3600" b="1" dirty="0" smtClean="0">
                <a:solidFill>
                  <a:srgbClr val="0070C0"/>
                </a:solidFill>
                <a:latin typeface="Times New Roman" panose="02020603050405020304" pitchFamily="18" charset="0"/>
                <a:cs typeface="Times New Roman" panose="02020603050405020304" pitchFamily="18" charset="0"/>
              </a:rPr>
              <a:t>   2</a:t>
            </a:r>
            <a:r>
              <a:rPr lang="vi-VN" sz="3600" b="1" dirty="0" smtClean="0">
                <a:solidFill>
                  <a:srgbClr val="0070C0"/>
                </a:solidFill>
                <a:latin typeface="Times New Roman" panose="02020603050405020304" pitchFamily="18" charset="0"/>
                <a:cs typeface="Times New Roman" panose="02020603050405020304" pitchFamily="18" charset="0"/>
              </a:rPr>
              <a:t>. Quy trình thực hành</a:t>
            </a:r>
            <a:br>
              <a:rPr lang="vi-VN" sz="3600" b="1" dirty="0" smtClean="0">
                <a:solidFill>
                  <a:srgbClr val="0070C0"/>
                </a:solidFill>
                <a:latin typeface="Times New Roman" panose="02020603050405020304" pitchFamily="18" charset="0"/>
                <a:cs typeface="Times New Roman" panose="02020603050405020304" pitchFamily="18" charset="0"/>
              </a:rPr>
            </a:br>
            <a:r>
              <a:rPr lang="vi-VN" sz="3600" b="1" dirty="0" smtClean="0">
                <a:solidFill>
                  <a:srgbClr val="0070C0"/>
                </a:solidFill>
                <a:latin typeface="Times New Roman" panose="02020603050405020304" pitchFamily="18" charset="0"/>
                <a:cs typeface="Times New Roman" panose="02020603050405020304" pitchFamily="18" charset="0"/>
              </a:rPr>
              <a:t> </a:t>
            </a:r>
            <a:br>
              <a:rPr lang="vi-VN" sz="3600" b="1" dirty="0" smtClean="0">
                <a:solidFill>
                  <a:srgbClr val="0070C0"/>
                </a:solidFill>
                <a:latin typeface="Times New Roman" panose="02020603050405020304" pitchFamily="18" charset="0"/>
                <a:cs typeface="Times New Roman" panose="02020603050405020304" pitchFamily="18" charset="0"/>
              </a:rPr>
            </a:br>
            <a:endParaRPr lang="en-US" altLang="vi-VN" sz="36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2239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5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hủ đề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hủ đề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Maple</Template>
  <TotalTime>947</TotalTime>
  <Words>971</Words>
  <Application>Microsoft Office PowerPoint</Application>
  <PresentationFormat>On-screen Show (4:3)</PresentationFormat>
  <Paragraphs>116</Paragraphs>
  <Slides>20</Slides>
  <Notes>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Arial</vt:lpstr>
      <vt:lpstr>Calibri</vt:lpstr>
      <vt:lpstr>Times New Roman</vt:lpstr>
      <vt:lpstr>VNI-Times</vt:lpstr>
      <vt:lpstr>Wingdings</vt:lpstr>
      <vt:lpstr>Default Design</vt:lpstr>
      <vt:lpstr>Office Theme</vt:lpstr>
      <vt:lpstr>CHỦ ĐỀ. ĐẤT TRỒNG  Bài 4 &amp; 5. THỰC HÀNH: XÁC ĐỊNH THÀNH PHẦN CƠ GIỚI CỦA ĐẤT BẰNG PHƯƠNG PHÁP ĐƠN GIẢN (vê tay) XÁC ĐỊNH ĐỘ pH CỦA ĐẤT BẰNG PHƯƠNG PHÁP SO MÀU </vt:lpstr>
      <vt:lpstr>I. Xác định thành phần cơ giới của đất bằng phương pháp đơn giản    1. Vật liệu và dụng cụ cần thiết  </vt:lpstr>
      <vt:lpstr>Bước 1: Lấy một ít đất bằng viên bi cho vào lòng bàn tay</vt:lpstr>
      <vt:lpstr>Bước 2: Nhỏ vài giọt nước cho đủ độ ẩm (khi cảm thấy mát tay nặn thấy dẻo là được).</vt:lpstr>
      <vt:lpstr>Bước 3: Dùng hai bàn tay vê đất thành thỏi có đường kính khoảng 3mm.</vt:lpstr>
      <vt:lpstr>Bước 4: Uốn thỏi đất thành vòng tròn có đường kính khoảng 3cm.</vt:lpstr>
      <vt:lpstr>PowerPoint Presentation</vt:lpstr>
      <vt:lpstr>II. XÁC ĐỊNH ĐỘ pH CỦA ĐẤT    1. Vật liệu và dụng cụ cần thiết  </vt:lpstr>
      <vt:lpstr>Bước 1: Lấy một lượng đất bằng hạt ngô (bắp)  cho vào thìa</vt:lpstr>
      <vt:lpstr>Bước 2: Nhỏ từ từ chất chỉ thị màu tổng hợp vào mẫu đất đến khi thừa 1 giọt. </vt:lpstr>
      <vt:lpstr>Bước 3: Sau một phút, nghiêng thìa cho chất chỉ thị màu chảy ra và so màu với thang màu pH chuẩn. Nếu trùng màu nào thì đất có độ pH tương ứng với độ pH của màu đó. </vt:lpstr>
      <vt:lpstr>PowerPoint Presentation</vt:lpstr>
      <vt:lpstr>Đo độ pH của đất bằng máy đo pH</vt:lpstr>
      <vt:lpstr>III. Thực hành:  * Đối với trường hợp HS có mẫu đất để thực hành:</vt:lpstr>
      <vt:lpstr>III. Thực hành:  * Đối với trường hợp HS không có mẫu đất để thực hành:</vt:lpstr>
      <vt:lpstr>  </vt:lpstr>
      <vt:lpstr>  </vt:lpstr>
      <vt:lpstr>  </vt:lpstr>
      <vt:lpstr>PowerPoint Presentation</vt:lpstr>
      <vt:lpstr>PowerPoint Presentation</vt:lpstr>
    </vt:vector>
  </TitlesOfParts>
  <Company>Tu Gia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Baøi 14:    THÖÏC HAØNH XAÙC ÑÒNH ÑOÄ CHUA CUÛA ÑAÁT.</dc:title>
  <dc:creator>Tran Hieu</dc:creator>
  <cp:lastModifiedBy>HP</cp:lastModifiedBy>
  <cp:revision>98</cp:revision>
  <dcterms:created xsi:type="dcterms:W3CDTF">2005-06-22T22:13:42Z</dcterms:created>
  <dcterms:modified xsi:type="dcterms:W3CDTF">2021-09-17T15:07:38Z</dcterms:modified>
</cp:coreProperties>
</file>